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83" r:id="rId3"/>
    <p:sldId id="257" r:id="rId4"/>
    <p:sldId id="277" r:id="rId5"/>
    <p:sldId id="265" r:id="rId6"/>
    <p:sldId id="273" r:id="rId7"/>
    <p:sldId id="258" r:id="rId8"/>
    <p:sldId id="268" r:id="rId9"/>
    <p:sldId id="266" r:id="rId10"/>
    <p:sldId id="270" r:id="rId11"/>
    <p:sldId id="275" r:id="rId12"/>
    <p:sldId id="267" r:id="rId13"/>
    <p:sldId id="280" r:id="rId14"/>
    <p:sldId id="276" r:id="rId15"/>
    <p:sldId id="286" r:id="rId16"/>
    <p:sldId id="278" r:id="rId17"/>
    <p:sldId id="282" r:id="rId18"/>
    <p:sldId id="284" r:id="rId19"/>
    <p:sldId id="259" r:id="rId20"/>
    <p:sldId id="285" r:id="rId21"/>
    <p:sldId id="260" r:id="rId22"/>
    <p:sldId id="288" r:id="rId23"/>
    <p:sldId id="261" r:id="rId24"/>
    <p:sldId id="291" r:id="rId25"/>
    <p:sldId id="292" r:id="rId26"/>
    <p:sldId id="293" r:id="rId27"/>
    <p:sldId id="295" r:id="rId28"/>
    <p:sldId id="294" r:id="rId29"/>
    <p:sldId id="296" r:id="rId30"/>
    <p:sldId id="297" r:id="rId31"/>
    <p:sldId id="298" r:id="rId32"/>
    <p:sldId id="299" r:id="rId33"/>
    <p:sldId id="262" r:id="rId34"/>
    <p:sldId id="26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2" autoAdjust="0"/>
    <p:restoredTop sz="94660"/>
  </p:normalViewPr>
  <p:slideViewPr>
    <p:cSldViewPr snapToGrid="0">
      <p:cViewPr>
        <p:scale>
          <a:sx n="51" d="100"/>
          <a:sy n="51" d="100"/>
        </p:scale>
        <p:origin x="1035"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0.598"/>
    </inkml:context>
    <inkml:brush xml:id="br0">
      <inkml:brushProperty name="width" value="0.2" units="cm"/>
      <inkml:brushProperty name="height" value="0.2" units="cm"/>
    </inkml:brush>
  </inkml:definitions>
  <inkml:trace contextRef="#ctx0" brushRef="#br0">0 2969 17503 0 0,'1'-1'1872'0'0,"8"-10"-1542"0"0,-1 0-1 0 0,-1 0 1 0 0,0-1-1 0 0,0 0 1 0 0,-1 0-1 0 0,-1 0 1 0 0,8-26-1 0 0,6-25 390 0 0,2 1 0 0 0,3 1-1 0 0,34-63 1 0 0,-7 10 154 0 0,39-132-1 0 0,-19 48-316 0 0,11-4-155 0 0,12-34-21 0 0,-34 88-237 0 0,9-24-31 0 0,201-542 376 0 0,-129 382-95 0 0,-125 301-268 0 0,2 0-1 0 0,1 2 0 0 0,24-30 1 0 0,-41 56-92 0 0,1 0 1 0 0,-1 0-1 0 0,1 0 1 0 0,0 0-1 0 0,5-3 1 0 0,-7 5-22 0 0,0 0 0 0 0,0 1 0 0 0,0-1 0 0 0,0 1 0 0 0,0-1 0 0 0,0 1 0 0 0,0 0 0 0 0,0-1 0 0 0,0 1 0 0 0,1 0 0 0 0,-1 0 0 0 0,0 0 0 0 0,0 0 1 0 0,0 0-1 0 0,0 0 0 0 0,0 0 0 0 0,1 0 0 0 0,-1 0 0 0 0,0 0 0 0 0,0 1 0 0 0,0-1 0 0 0,0 0 0 0 0,0 1 0 0 0,0-1 0 0 0,0 1 0 0 0,1 0 0 0 0,3 2 32 0 0,-1 1 0 0 0,0-1 0 0 0,0 1 0 0 0,-1 0-1 0 0,1 1 1 0 0,-1-1 0 0 0,0 0 0 0 0,0 1-1 0 0,0 0 1 0 0,2 6 0 0 0,22 57 283 0 0,-20-49-266 0 0,13 38 93 0 0,-2 2 0 0 0,11 70 0 0 0,40 357 101 0 0,20 114-176 0 0,-74-516-47 0 0,80 448-11 0 0,-67-393-66 0 0,0-6 2 0 0,-24-109 43 0 0,2 18 0 0 0,3-1 0 0 0,14 43 0 0 0,-23-82 3 0 0,1 0 0 0 0,-1-1 1 0 0,1 1-1 0 0,0 0 0 0 0,0-1 0 0 0,0 1 0 0 0,0-1 1 0 0,0 1-1 0 0,2 1 0 0 0,-2-2-2 0 0,-1-1 0 0 0,1 0 0 0 0,-1 0 0 0 0,1 1 0 0 0,-1-1 0 0 0,1 0 0 0 0,-1 0 0 0 0,1 0 0 0 0,-1 1 0 0 0,1-1 0 0 0,-1 0 0 0 0,1 0 0 0 0,-1 0 0 0 0,1 0 0 0 0,-1 0 0 0 0,1 0 0 0 0,-1 0 0 0 0,1 0 0 0 0,-1 0 0 0 0,1-1 0 0 0,0 1 0 0 0,-1 0 0 0 0,1 0 0 0 0,-1 0 0 0 0,0-1 0 0 0,1 1 0 0 0,-1 0 0 0 0,1 0 0 0 0,-1-1 0 0 0,1 1 0 0 0,0-1 0 0 0,2-2-163 0 0,1-1-1 0 0,-1 0 0 0 0,0 0 1 0 0,0 0-1 0 0,0-1 1 0 0,-1 1-1 0 0,1-1 1 0 0,-1 1-1 0 0,0-1 1 0 0,-1 0-1 0 0,3-8 1 0 0,2-4-369 0 0,1-7-520 0 0,3 0-721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4.829"/>
    </inkml:context>
    <inkml:brush xml:id="br0">
      <inkml:brushProperty name="width" value="0.2" units="cm"/>
      <inkml:brushProperty name="height" value="0.2" units="cm"/>
    </inkml:brush>
  </inkml:definitions>
  <inkml:trace contextRef="#ctx0" brushRef="#br0">26 98 24479 0 0,'-25'-1'2192'0'0,"26"-1"-2102"0"0,2 0 82 0 0,3 0-48 0 0,6-3-44 0 0,10-2-71 0 0,13 0 2 0 0,55-2 271 0 0,-72 8-129 0 0,231-24 1725 0 0,-168 18-1386 0 0,50-1 190 0 0,154-2 53 0 0,130-1-616 0 0,-362 11-1648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9.748"/>
    </inkml:context>
    <inkml:brush xml:id="br0">
      <inkml:brushProperty name="width" value="0.2" units="cm"/>
      <inkml:brushProperty name="height" value="0.2" units="cm"/>
    </inkml:brush>
  </inkml:definitions>
  <inkml:trace contextRef="#ctx0" brushRef="#br0">149 132 24415 0 0,'-11'-3'390'0'0,"7"2"-219"0"0,1 0-1 0 0,-1 0 1 0 0,1 0-1 0 0,0-1 0 0 0,0 1 1 0 0,0-1-1 0 0,0 0 1 0 0,0 0-1 0 0,0 0 0 0 0,0 0 1 0 0,1 0-1 0 0,-4-4 1 0 0,-4-4 1643 0 0,15 87 1087 0 0,1-2-2445 0 0,-18 305-681 0 0,0-267 127 0 0,0-16 295 0 0,-7 190 168 0 0,3-137-614 0 0,7-91 110 0 0,0 70 0 0 0,8-119 248 0 0,1 0-1 0 0,-4 16 1 0 0,3-24-92 0 0,1-1 26 0 0,0-3-5 0 0,1-11 19 0 0,5-19-11 0 0,26-94-62 0 0,-25 87-10 0 0,3 1-1 0 0,1 1 1 0 0,20-46 0 0 0,-5 31-55 0 0,35-51 0 0 0,97-136-100 0 0,-16 25 38 0 0,140-193 490 0 0,-269 390-329 0 0,37-45-115 0 0,-45 57 73 0 0,0 0 1 0 0,0 0-1 0 0,1 1 0 0 0,-1-1 1 0 0,1 1-1 0 0,0 1 0 0 0,0-1 1 0 0,10-3-1 0 0,-14 6 22 0 0,1 0 0 0 0,0 1 0 0 0,-1-1 0 0 0,1 1 0 0 0,0 0 0 0 0,0 0 0 0 0,-1 0-1 0 0,1 0 1 0 0,0 0 0 0 0,0 0 0 0 0,-1 1 0 0 0,1-1 0 0 0,0 1 0 0 0,-1 0 0 0 0,1 0 0 0 0,0 0 0 0 0,-1 0 0 0 0,1 1 0 0 0,-1-1 0 0 0,0 1 0 0 0,1-1 0 0 0,-1 1-1 0 0,0 0 1 0 0,0 0 0 0 0,0-1 0 0 0,0 2 0 0 0,-1-1 0 0 0,3 2 0 0 0,1 3-2 0 0,0 0 0 0 0,-1 0 0 0 0,0 1 0 0 0,0-1 0 0 0,0 1 0 0 0,-1 0 0 0 0,0 0 0 0 0,1 9 0 0 0,59 342 4 0 0,-22 2 0 0 0,-34-298 0 0 0,45 220 0 0 0,-48-264 24 0 0,1-1 1 0 0,2 1-1 0 0,14 29 0 0 0,-15-36 3 0 0,1 0-1 0 0,0-1 1 0 0,1-1-1 0 0,1 1 1 0 0,-1-1-1 0 0,15 13 1 0 0,-6-10-8 0 0,1 0-1 0 0,-1 0 1 0 0,2-2 0 0 0,0 0 0 0 0,0-1 0 0 0,1-1 0 0 0,0-1 0 0 0,0-1 0 0 0,1-1 0 0 0,0 0-1 0 0,25 3 1 0 0,2-4 9 0 0,0-1 0 0 0,1-3 0 0 0,-1-1-1 0 0,49-8 1 0 0,-77 6-71 0 0,107-13-2349 0 0,-99 10 215 0 0,-1-1-1 0 0,40-13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0.093"/>
    </inkml:context>
    <inkml:brush xml:id="br0">
      <inkml:brushProperty name="width" value="0.2" units="cm"/>
      <inkml:brushProperty name="height" value="0.2" units="cm"/>
    </inkml:brush>
  </inkml:definitions>
  <inkml:trace contextRef="#ctx0" brushRef="#br0">11 34 26719 0 0,'0'0'1184'0'0,"7"-7"248"0"0,4-4-1144 0 0,-4 6-288 0 0,-3-6 968 0 0,10 11 56 0 0,3 7-904 0 0,-10-3-56 0 0</inkml:trace>
  <inkml:trace contextRef="#ctx0" brushRef="#br0" timeOffset="1">0 927 28191 0 0,'18'-4'3120'0'0,"-7"4"-3120"0"0,0-4 0 0 0,3 4 0 0 0,3 0-120 0 0,-5 0 32 0 0,8 0 8 0 0,-9 0 208 0 0,0 0 48 0 0,2 4 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28.930"/>
    </inkml:context>
    <inkml:brush xml:id="br0">
      <inkml:brushProperty name="width" value="0.2" units="cm"/>
      <inkml:brushProperty name="height" value="0.2" units="cm"/>
    </inkml:brush>
  </inkml:definitions>
  <inkml:trace contextRef="#ctx0" brushRef="#br0">1418 332 21567 0 0,'-3'-4'187'0'0,"0"-1"0"0"0,0-1 0 0 0,1 1 0 0 0,0 0 0 0 0,0-1 0 0 0,-2-8 0 0 0,-2-6 154 0 0,-7-13-135 0 0,-2 0 0 0 0,-1 0 1 0 0,-37-53-1 0 0,50 82-129 0 0,0-1-1 0 0,0 1 1 0 0,-1 1 0 0 0,1-1 0 0 0,-1 0 0 0 0,0 1-1 0 0,0 0 1 0 0,-7-5 0 0 0,3 4 42 0 0,0 0 1 0 0,0 1-1 0 0,-1 0 1 0 0,-13-2-1 0 0,-26-5 432 0 0,-1 4 0 0 0,0 1-1 0 0,0 2 1 0 0,0 3 0 0 0,0 1 0 0 0,-52 9 0 0 0,76-5-297 0 0,-1 0 0 0 0,1 2 0 0 0,0 0 0 0 0,1 2 0 0 0,0 1 0 0 0,0 1 0 0 0,1 1 0 0 0,0 0 0 0 0,1 2 0 0 0,1 1 0 0 0,-34 30 0 0 0,-8 13-99 0 0,2 3 1 0 0,-71 91-1 0 0,110-122-178 0 0,1 2-1 0 0,1 0 1 0 0,-26 59-1 0 0,21-32-251 0 0,-22 84-1 0 0,31-72 191 0 0,3 1-1 0 0,-6 98 1 0 0,14 44 85 0 0,6-187 2 0 0,1 1 1 0 0,1-1-1 0 0,1 0 0 0 0,1 0 1 0 0,2 0-1 0 0,1-1 0 0 0,1 1 0 0 0,1-2 1 0 0,1 0-1 0 0,25 42 0 0 0,34 30 234 0 0,-56-82-146 0 0,-1 0 1 0 0,2-1 0 0 0,29 23 0 0 0,-15-17-60 0 0,0-1 0 0 0,1-2 0 0 0,1-1 0 0 0,0-2 0 0 0,62 19 0 0 0,-67-25-24 0 0,1-2 0 0 0,-1-1 0 0 0,1-2 0 0 0,0 0-1 0 0,1-2 1 0 0,-1-1 0 0 0,0-1 0 0 0,28-5 0 0 0,-19-1-7 0 0,-1-1 0 0 0,0-3 0 0 0,-1 0 0 0 0,37-18 0 0 0,131-69 0 0 0,-149 68 0 0 0,83-61 0 0 0,-119 78-46 0 0,-1-1 0 0 0,0 0 0 0 0,14-17 0 0 0,-27 28-36 0 0,27-30-793 0 0,-19 23-1571 0 0,-8 8 1834 0 0,4-2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29.399"/>
    </inkml:context>
    <inkml:brush xml:id="br0">
      <inkml:brushProperty name="width" value="0.2" units="cm"/>
      <inkml:brushProperty name="height" value="0.2" units="cm"/>
    </inkml:brush>
  </inkml:definitions>
  <inkml:trace contextRef="#ctx0" brushRef="#br0">803 136 25887 0 0,'-13'-10'246'0'0,"4"4"257"0"0,1-1 0 0 0,-1 0 0 0 0,2 0 0 0 0,-14-16 0 0 0,15 15-407 0 0,1 1-1 0 0,-1 0 1 0 0,-1 0-1 0 0,1 1 1 0 0,-1 0-1 0 0,0 0 0 0 0,-8-5 1 0 0,10 8 8 0 0,1 1 1 0 0,0 0 0 0 0,0 0-1 0 0,-1 0 1 0 0,1 0 0 0 0,-1 1-1 0 0,0 0 1 0 0,1 0-1 0 0,-1 0 1 0 0,0 1 0 0 0,0-1-1 0 0,0 1 1 0 0,1 0-1 0 0,-1 0 1 0 0,-6 2 0 0 0,-1 0-18 0 0,0 1 0 0 0,0 0 0 0 0,0 1 0 0 0,0 0 0 0 0,1 1 0 0 0,0 0 0 0 0,0 1 0 0 0,0 0 0 0 0,-11 9 0 0 0,-47 37 240 0 0,-50 43-21 0 0,92-72-258 0 0,1 3 0 0 0,-30 36-1 0 0,33-28-45 0 0,1 0 1 0 0,1 1-1 0 0,2 1 0 0 0,-26 71 0 0 0,35-76 1 0 0,1 0 0 0 0,1 1 0 0 0,2 0 0 0 0,1 0 0 0 0,1 1 0 0 0,2-1 0 0 0,3 51 0 0 0,1-69-3 0 0,0 0 0 0 0,1 0 0 0 0,0-1 0 0 0,1 1 0 0 0,0-1 0 0 0,1 1 0 0 0,1-1 0 0 0,0-1 0 0 0,1 1 0 0 0,0-1 0 0 0,1 0 0 0 0,14 16 0 0 0,-1-5 0 0 0,0-1 0 0 0,2-1 0 0 0,0-1 0 0 0,41 27 0 0 0,-52-40 0 0 0,-1 0 0 0 0,1-1 0 0 0,0-1 0 0 0,1 0 0 0 0,-1 0 0 0 0,1-1 0 0 0,0-1 0 0 0,0 0 0 0 0,0-1 0 0 0,0 0 0 0 0,18-1 0 0 0,-7-1 0 0 0,-1-2 0 0 0,0 0 0 0 0,1-2 0 0 0,-1 0 0 0 0,31-11 0 0 0,-34 8 0 0 0,1-1 0 0 0,-1-1 0 0 0,28-18 0 0 0,49-40 0 0 0,-50 29 0 0 0,42-43 0 0 0,-63 52 0 0 0,0-1 0 0 0,-2 0 0 0 0,-1-2 0 0 0,27-50 0 0 0,-40 61 0 0 0,0 0 0 0 0,-1-1 0 0 0,-1 0 0 0 0,-1 0 0 0 0,0-1 0 0 0,-2 1 0 0 0,-1-1 0 0 0,1-28 0 0 0,-4 30 0 0 0,0 1 0 0 0,-2-1 0 0 0,-1 1 0 0 0,0-1 0 0 0,-2 1 0 0 0,0 0 0 0 0,-1 0 0 0 0,-1 1 0 0 0,-13-31 0 0 0,4 19-5 0 0,-1 1 1 0 0,-2 1-1 0 0,-28-38 0 0 0,35 54 1 0 0,0 0 1 0 0,-2 0-1 0 0,1 2 0 0 0,-2-1 0 0 0,1 2 0 0 0,-1 0 0 0 0,-1 0 1 0 0,-24-11-1 0 0,29 16-24 0 0,0 1-1 0 0,-1 0 1 0 0,1 1 0 0 0,-1 0 0 0 0,1 0 0 0 0,-1 1 0 0 0,0 1-1 0 0,-18-1 1 0 0,-7 2-705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0.211"/>
    </inkml:context>
    <inkml:brush xml:id="br0">
      <inkml:brushProperty name="width" value="0.2" units="cm"/>
      <inkml:brushProperty name="height" value="0.2" units="cm"/>
    </inkml:brush>
  </inkml:definitions>
  <inkml:trace contextRef="#ctx0" brushRef="#br0">66 161 17503 0 0,'-31'-16'12336'0'0,"32"17"-12297"0"0,-1 0 0 0 0,1 0 1 0 0,-1 0-1 0 0,1 0 0 0 0,-1 0 0 0 0,1 0 0 0 0,-1 0 1 0 0,0 0-1 0 0,0 0 0 0 0,1 0 0 0 0,-1 0 0 0 0,0 1 1 0 0,0 0 23 0 0,5 26 259 0 0,-2 0-1 0 0,-1 0 0 0 0,-3 42 0 0 0,0-20-126 0 0,-5 115 184 0 0,0 30-212 0 0,0-3-54 0 0,1 19-113 0 0,3-146 0 0 0,1-33 0 0 0,-1-1 0 0 0,-7 42 0 0 0,3-30 0 0 0,1-32 11 0 0,5-27 42 0 0,10-64-53 0 0,-3 13 0 0 0,16-94 0 0 0,33-175 0 0 0,-35 247 0 0 0,34-88 0 0 0,-42 144 0 0 0,1-1 0 0 0,2 2 0 0 0,1 0 0 0 0,2 1 0 0 0,38-49 0 0 0,-51 72 0 0 0,1 0 0 0 0,1 0 0 0 0,0 1 0 0 0,0 0 0 0 0,0 0 0 0 0,1 1 0 0 0,0 0 0 0 0,0 1 0 0 0,1 0 0 0 0,-1 0 0 0 0,14-4 0 0 0,-4 3 0 0 0,2 0 0 0 0,-1 2 0 0 0,0 0 0 0 0,1 1 0 0 0,0 1 0 0 0,-1 1 0 0 0,25 2 0 0 0,-29 0 0 0 0,1 2 0 0 0,0 0 0 0 0,-1 0 0 0 0,1 1 0 0 0,-1 2 0 0 0,0-1 0 0 0,0 2 0 0 0,-1 0 0 0 0,18 11 0 0 0,-19-10 0 0 0,0 2 0 0 0,0-1 0 0 0,0 2 0 0 0,-2 0 0 0 0,1 1 0 0 0,-1 0 0 0 0,-1 0 0 0 0,0 1 0 0 0,-1 1 0 0 0,9 16 0 0 0,-2 2 0 0 0,-3 1 0 0 0,0 1 0 0 0,-2 0 0 0 0,-2 1 0 0 0,-1 1 0 0 0,-2-1 0 0 0,3 40 0 0 0,1 261 0 0 0,-11-252 0 0 0,-1-35 21 0 0,-2-1 1 0 0,-11 61-1 0 0,12-97-21 0 0,-1-1 0 0 0,0 1 0 0 0,-7 16 0 0 0,10-28 0 0 0,0 1 0 0 0,0-1 0 0 0,0 0 0 0 0,0 1 0 0 0,0-1 0 0 0,-1 0 0 0 0,1 0 0 0 0,0 1 0 0 0,0-1 0 0 0,0 0 0 0 0,0 0 0 0 0,-1 1 0 0 0,1-1 0 0 0,0 0 0 0 0,0 0 0 0 0,-1 1 0 0 0,1-1 0 0 0,0 0 0 0 0,0 0 0 0 0,-1 0 0 0 0,1 0 0 0 0,0 0 0 0 0,0 1 0 0 0,-1-1 0 0 0,1 0 0 0 0,0 0 0 0 0,-1 0 0 0 0,0-1 0 0 0,0 0 0 0 0,0 1 0 0 0,0-1 0 0 0,1 0 0 0 0,-1 0 0 0 0,0 0 0 0 0,1 0 0 0 0,-1 0 0 0 0,1 0 0 0 0,-1 0 0 0 0,1 0 0 0 0,-1 0 0 0 0,1 0 0 0 0,0 0 0 0 0,-1-1 0 0 0,1 1 0 0 0,0 0 0 0 0,0-2 0 0 0,-2-22 0 0 0,4 0 0 0 0,0-1 0 0 0,1 1 0 0 0,10-34 0 0 0,2-12 0 0 0,35-132 84 0 0,-21 100-80 0 0,-7 22-37 0 0,36-87-1 0 0,23-10-10 0 0,-59 135 26 0 0,2 1 1 0 0,30-39-1 0 0,-37 58 0 0 0,1 0 1 0 0,1 2-1 0 0,36-32 0 0 0,-48 47 14 0 0,0 1 0 0 0,1 0-1 0 0,0 1 1 0 0,0-1 0 0 0,0 1-1 0 0,0 1 1 0 0,18-5 0 0 0,-19 6 2 0 0,0 1 0 0 0,-1 0 1 0 0,1 0-1 0 0,0 1 0 0 0,0-1 1 0 0,-1 1-1 0 0,1 1 0 0 0,0 0 0 0 0,0 0 1 0 0,11 3-1 0 0,-1 2 2 0 0,0 2 0 0 0,0-1 0 0 0,-1 2 0 0 0,-1 0 0 0 0,1 1 0 0 0,-2 1 0 0 0,1 0 0 0 0,-2 1 0 0 0,1 0 0 0 0,-1 1 0 0 0,-1 1 0 0 0,-1 0 0 0 0,0 0 0 0 0,0 1 0 0 0,-2 1 0 0 0,0-1 0 0 0,-1 2 0 0 0,8 20 0 0 0,-5-7 9 0 0,-1 1-1 0 0,-2 0 1 0 0,5 37 0 0 0,4 97 51 0 0,-15-135-51 0 0,5 97 36 0 0,-13 163 1 0 0,4-217 3 0 0,-2 21-12 0 0,3-81-44 0 0,1 0 1 0 0,0 0-1 0 0,1 0 0 0 0,0-1 0 0 0,4 20 0 0 0,-5-32-3 0 0,0 0 0 0 0,0 1 0 0 0,0-1 1 0 0,0 0-1 0 0,1 0 0 0 0,-1 1 0 0 0,0-1 0 0 0,0 0 0 0 0,0 1 1 0 0,0-1-1 0 0,0 0 0 0 0,0 0 0 0 0,0 1 0 0 0,0-1 0 0 0,1 0 1 0 0,-1 0-1 0 0,0 1 0 0 0,0-1 0 0 0,0 0 0 0 0,0 0 0 0 0,1 0 1 0 0,-1 1-1 0 0,0-1 0 0 0,0 0 0 0 0,1 0 0 0 0,-1 0 0 0 0,0 0 1 0 0,0 0-1 0 0,1 1 0 0 0,-1-1 0 0 0,0 0 0 0 0,0 0 0 0 0,1 0 1 0 0,-1 0-1 0 0,0 0 0 0 0,1 0 0 0 0,-1 0 0 0 0,0 0 0 0 0,0 0 0 0 0,1 0 1 0 0,-1 0-1 0 0,0 0 0 0 0,0 0 0 0 0,1 0 0 0 0,10-9-1390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0.836"/>
    </inkml:context>
    <inkml:brush xml:id="br0">
      <inkml:brushProperty name="width" value="0.2" units="cm"/>
      <inkml:brushProperty name="height" value="0.2" units="cm"/>
    </inkml:brush>
  </inkml:definitions>
  <inkml:trace contextRef="#ctx0" brushRef="#br0">265 16 25367 0 0,'-5'0'167'0'0,"1"0"0"0"0,0-1-1 0 0,-1 0 1 0 0,1 0 0 0 0,-5-1-1 0 0,-10-5 576 0 0,14 5-548 0 0,-3 1 208 0 0,4 0-193 0 0,-1 2-80 0 0,-3 0-45 0 0,0 6-111 0 0,8-6 39 0 0,-1 0 0 0 0,0 0 0 0 0,1 0 0 0 0,-1 1 0 0 0,1-1 0 0 0,0 0 0 0 0,-1 0 0 0 0,1 1 0 0 0,0-1 0 0 0,0 2 0 0 0,3 29 460 0 0,0-17-200 0 0,-2 16 100 0 0,-1-1 0 0 0,-2 1-1 0 0,-6 38 1 0 0,0-3-20 0 0,-2 56 197 0 0,-30 214 541 0 0,32-295-1056 0 0,-50 299 245 0 0,40-219-279 0 0,-5 51 0 0 0,23-166 0 0 0,-4 138 0 0 0,5-117 0 0 0,1 1 0 0 0,1-1 0 0 0,8 31 0 0 0,-7-40 0 0 0,1 2 0 0 0,13 35 0 0 0,-16-50 0 0 0,0 0 0 0 0,0 0 0 0 0,1-1 0 0 0,0 1 0 0 0,0-1 0 0 0,0 1 0 0 0,0-1 0 0 0,1 0 0 0 0,0 0 0 0 0,-1-1 0 0 0,10 7 0 0 0,-9-8 0 0 0,0 0 0 0 0,0 0 0 0 0,0-1 0 0 0,0 1 0 0 0,0-1 0 0 0,1 0 0 0 0,-1 0 0 0 0,0-1 0 0 0,7 1 0 0 0,44-3 0 0 0,-43 1 0 0 0,8-2 0 0 0,-1 0 0 0 0,0-1 0 0 0,0-2 0 0 0,21-7 0 0 0,-1 0 0 0 0,-18 4 0 0 0,29-13 0 0 0,-2 0 0 0 0,26-10 0 0 0,94-55 0 0 0,-50 7 0 0 0,-106 71 0 0 0,-1 0 0 0 0,0-1 0 0 0,-1-1 0 0 0,0 0 0 0 0,-1 0 0 0 0,0-1 0 0 0,-1 0 0 0 0,8-16 0 0 0,-5 7 0 0 0,-2 0 0 0 0,0-1 0 0 0,-2 0 0 0 0,7-30 0 0 0,-11 40 0 0 0,-2-1 0 0 0,1 0 0 0 0,-2 1 0 0 0,1-1 0 0 0,-4-25 0 0 0,-1 13 0 0 0,-15-47 0 0 0,16 63 0 0 0,-1 0 0 0 0,0 0 0 0 0,-1 1 0 0 0,0-1 0 0 0,0 1 0 0 0,-1 0 0 0 0,0 1 0 0 0,0-1 0 0 0,-1 1 0 0 0,0 1 0 0 0,-9-7 0 0 0,-9-7 0 0 0,-54-30 0 0 0,48 33 0 0 0,-1 1 0 0 0,0 2 0 0 0,-1 1 0 0 0,-46-11 0 0 0,29 12 0 0 0,-1 3 0 0 0,-69-4 0 0 0,92 12-25 0 0,-41 5 0 0 0,28-1 11 0 0,39-3 8 0 0,-6 0-246 0 0,1 0 1 0 0,0 1-1 0 0,0 0 1 0 0,0 0-1 0 0,0 1 1 0 0,0 0 0 0 0,0 0-1 0 0,-7 3 1 0 0,6 0-984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1.524"/>
    </inkml:context>
    <inkml:brush xml:id="br0">
      <inkml:brushProperty name="width" value="0.2" units="cm"/>
      <inkml:brushProperty name="height" value="0.2" units="cm"/>
    </inkml:brush>
  </inkml:definitions>
  <inkml:trace contextRef="#ctx0" brushRef="#br0">1181 182 7832 0 0,'-1'-3'356'0'0,"-16"-29"95"0"0,12 23-282 0 0,1 1 0 0 0,-1-1 0 0 0,-24-57 11182 0 0,14 47-7531 0 0,13 16-3571 0 0,0 1-1 0 0,0-1 0 0 0,0 1 1 0 0,0 0-1 0 0,0-1 0 0 0,0 1 0 0 0,-1 0 1 0 0,1 0-1 0 0,-1 1 0 0 0,1-1 1 0 0,-1 0-1 0 0,0 1 0 0 0,0 0 1 0 0,0 0-1 0 0,0-1 0 0 0,1 2 1 0 0,-2-1-1 0 0,-2 0 0 0 0,-8-1-2 0 0,1 2-1 0 0,-1 0 1 0 0,1 1 0 0 0,-16 2-1 0 0,-53 13 250 0 0,42-7-237 0 0,-188 44 824 0 0,176-37-883 0 0,1 1 1 0 0,-62 32-1 0 0,93-38-191 0 0,1 0 0 0 0,0 1 0 0 0,1 2 1 0 0,0 0-1 0 0,2 0 0 0 0,-1 2 0 0 0,-26 33 0 0 0,8-2-5 0 0,-51 92 0 0 0,67-101-3 0 0,1 0 0 0 0,2 1 0 0 0,2 1 0 0 0,1 1 0 0 0,2 0 0 0 0,-7 58 0 0 0,16-78 0 0 0,0 0 0 0 0,2-1 0 0 0,0 1 0 0 0,2 0 0 0 0,0 0 0 0 0,1-1 0 0 0,1 1 0 0 0,1-1 0 0 0,1 0 0 0 0,13 32 0 0 0,-12-39 0 0 0,0 0 0 0 0,1 0 0 0 0,1 0 0 0 0,0-1 0 0 0,0-1 0 0 0,1 0 0 0 0,1 0 0 0 0,0 0 0 0 0,21 15 0 0 0,-19-19 0 0 0,0 0 0 0 0,1-1 0 0 0,-1-1 0 0 0,1 0 0 0 0,0 0 0 0 0,1-1 0 0 0,-1-1 0 0 0,1-1 0 0 0,-1 0 0 0 0,1-1 0 0 0,0 0 0 0 0,0-1 0 0 0,-1-1 0 0 0,1 0 0 0 0,15-4 0 0 0,7-2 0 0 0,-1-3 0 0 0,0 0 0 0 0,0-3 0 0 0,-1-1 0 0 0,-1-1 0 0 0,0-2 0 0 0,-1-1 0 0 0,-1-2 0 0 0,52-42 0 0 0,-59 42 0 0 0,-1-2 0 0 0,-1-1 0 0 0,24-30 0 0 0,-17 10 0 0 0,41-80 0 0 0,9-55 0 0 0,-58 120 0 0 0,-3-1 0 0 0,-3-1 0 0 0,-2-1 0 0 0,6-69 0 0 0,-18 112 0 0 0,1-1 0 0 0,0-24 0 0 0,-3 38 0 0 0,0 0 0 0 0,-1 0 0 0 0,1-1 0 0 0,-1 1 0 0 0,0 0 0 0 0,-1 0 0 0 0,1 0 0 0 0,-1 0 0 0 0,-3-6 0 0 0,4 10 0 0 0,1 1 0 0 0,0-1 0 0 0,-1 1 0 0 0,1-1 0 0 0,-1 1 0 0 0,1-1 0 0 0,-1 1 0 0 0,1 0 0 0 0,-1-1 0 0 0,0 1 0 0 0,1 0 0 0 0,-1-1 0 0 0,1 1 0 0 0,-1 0 0 0 0,0 0 0 0 0,1 0 0 0 0,-1 0 0 0 0,0-1 0 0 0,1 1 0 0 0,-1 0 0 0 0,0 0 0 0 0,1 0 0 0 0,-1 0 0 0 0,0 1 0 0 0,1-1 0 0 0,-1 0 0 0 0,1 0 0 0 0,-1 0 0 0 0,-1 1 0 0 0,0-1 0 0 0,0 1 0 0 0,0 0 0 0 0,0 0 0 0 0,1 0 0 0 0,-1 0 0 0 0,0 0 0 0 0,0 0 0 0 0,-1 1 0 0 0,0 1 0 0 0,1 0 0 0 0,-1 0 0 0 0,1 1 0 0 0,0-1 0 0 0,0 0 0 0 0,1 1 0 0 0,-1-1 0 0 0,1 1 0 0 0,0 0 0 0 0,-1-1 0 0 0,0 8 0 0 0,-1 8 0 0 0,-1 21 0 0 0,3-22 0 0 0,-2 52 0 0 0,3 1 0 0 0,3 0 0 0 0,15 85 0 0 0,-9-87 0 0 0,7 48 0 0 0,64 162 0 0 0,-64-229 0 0 0,-4-11 0 0 0,18 47 0 0 0,-26-75 2 0 0,0 0-1 0 0,5 18 1 0 0,-1 3-35 0 0,-7-30 16 0 0,0 0 0 0 0,-1 0 0 0 0,1 0 0 0 0,0 0-1 0 0,0-1 1 0 0,0 1 0 0 0,0 0 0 0 0,1 0 0 0 0,-1-1 0 0 0,0 1 0 0 0,1 0 0 0 0,-1-1-1 0 0,1 0 1 0 0,0 1 0 0 0,-1-1 0 0 0,1 0 0 0 0,0 0 0 0 0,0 0 0 0 0,0 0 0 0 0,0 0-1 0 0,-1 0 1 0 0,1 0 0 0 0,1-1 0 0 0,-1 1 0 0 0,0-1 0 0 0,0 1 0 0 0,0-1 0 0 0,0 0-1 0 0,0 0 1 0 0,0 0 0 0 0,3 0 0 0 0,0-1-165 0 0,1 1 0 0 0,-1-1-1 0 0,0 0 1 0 0,0 0 0 0 0,0 0 0 0 0,0-1 0 0 0,0 1-1 0 0,8-5 1 0 0,6-6-1410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1.915"/>
    </inkml:context>
    <inkml:brush xml:id="br0">
      <inkml:brushProperty name="width" value="0.2" units="cm"/>
      <inkml:brushProperty name="height" value="0.2" units="cm"/>
    </inkml:brush>
  </inkml:definitions>
  <inkml:trace contextRef="#ctx0" brushRef="#br0">91 1 25743 0 0,'-48'0'2336'0'0,"47"0"-2313"0"0,1-1 0 0 0,-1 1 0 0 0,1 0 0 0 0,-1 0 0 0 0,1 0 0 0 0,0 0 0 0 0,-1 0 0 0 0,1 1 0 0 0,-1-1 0 0 0,1 0 0 0 0,-1 0 1 0 0,1 0-1 0 0,-1 0 0 0 0,1 0 0 0 0,0 1 0 0 0,-1-1 0 0 0,1 0 0 0 0,0 0 0 0 0,-1 1 0 0 0,1-1 0 0 0,-1 1 0 0 0,0 2 94 0 0,0 1 0 0 0,1 0 0 0 0,-1-1 0 0 0,1 1 0 0 0,0 0 0 0 0,0 0 0 0 0,0-1 0 0 0,2 5 0 0 0,-2-4-12 0 0,8 58 1057 0 0,-4-36-902 0 0,1 41 1 0 0,-18 346 535 0 0,0-141-466 0 0,9-160-255 0 0,-1 194 32 0 0,-1-114-107 0 0,-1-52-16 0 0,7-123 34 0 0,0 1 0 0 0,2 17 0 0 0,2 15-2929 0 0,13-66-46 0 0,1 1 723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2.338"/>
    </inkml:context>
    <inkml:brush xml:id="br0">
      <inkml:brushProperty name="width" value="0.2" units="cm"/>
      <inkml:brushProperty name="height" value="0.2" units="cm"/>
    </inkml:brush>
  </inkml:definitions>
  <inkml:trace contextRef="#ctx0" brushRef="#br0">120 39 24879 0 0,'-1'-7'2255'0'0,"-2"2"-1971"0"0,3 3-268 0 0,-1 1 0 0 0,0-1 0 0 0,1 1-1 0 0,0-1 1 0 0,-1 0 0 0 0,1 1 0 0 0,0-1 0 0 0,0 0 0 0 0,-1 1 0 0 0,2-1 0 0 0,-1 0 0 0 0,0-2-1 0 0,0 2 233 0 0,2 2-199 0 0,-1 1 0 0 0,1 0-1 0 0,-1 0 1 0 0,1-1 0 0 0,-1 1-1 0 0,1 0 1 0 0,-1 0 0 0 0,0 0-1 0 0,1 1 1 0 0,-1-1-1 0 0,0 0 1 0 0,0 0 0 0 0,0 1-1 0 0,0-1 1 0 0,0 0 0 0 0,0 1-1 0 0,0-1 1 0 0,0 4-1 0 0,4 4 86 0 0,-1 0-1 0 0,-1 1 0 0 0,0-1 0 0 0,0 1 0 0 0,-1 0 1 0 0,1 12-1 0 0,0 6 170 0 0,-1 29 0 0 0,-12 87 230 0 0,4-78-346 0 0,-15 146 419 0 0,-7 79 104 0 0,6-8-449 0 0,10-19-226 0 0,-1-2 9 0 0,6-183-44 0 0,-22 221 0 0 0,24-235-3 0 0,4-39-159 0 0,-7 44 0 0 0,6-60-1216 0 0,7-15 1123 0 0,0 1 0 0 0,-1-1 0 0 0,1 0 0 0 0,-1 0 0 0 0,0 0 0 0 0,0 0 0 0 0,-1-1 0 0 0,5-9 0 0 0,-3 4-324 0 0,-1 0 1 0 0,-1 0 0 0 0,1 0-1 0 0,2-18 1 0 0,0-6-2267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2.744"/>
    </inkml:context>
    <inkml:brush xml:id="br0">
      <inkml:brushProperty name="width" value="0.2" units="cm"/>
      <inkml:brushProperty name="height" value="0.2" units="cm"/>
    </inkml:brush>
  </inkml:definitions>
  <inkml:trace contextRef="#ctx0" brushRef="#br0">54 72 25711 0 0,'-37'-1'587'0'0,"37"1"-503"0"0,-1 0-1 0 0,0 0 1 0 0,0-1 0 0 0,0 1 0 0 0,1 0 0 0 0,-1 0-1 0 0,0-1 1 0 0,0 1 0 0 0,0 0 0 0 0,1-1 0 0 0,-1 1-1 0 0,0 0 1 0 0,1-1 0 0 0,-1 1 0 0 0,0-1 0 0 0,1 1 0 0 0,-1-1-1 0 0,1 0 1 0 0,-1 1 0 0 0,0-2 0 0 0,0-3 451 0 0,1 2-617 0 0,2-2 98 0 0,3 1-4 0 0,1 1-10 0 0,5 1-7 0 0,-7 1 4 0 0,104-16 553 0 0,57 10 1073 0 0,-87 5-1203 0 0,96 4 130 0 0,-53 1-244 0 0,862-3 418 0 0,-728-6-679 0 0,-139 1-47 0 0,-100 3 0 0 0,-1 1 0 0 0,1 1 0 0 0,18 2 0 0 0,-30-1-27 0 0,1-1 0 0 0,-1 0 0 0 0,1 0 0 0 0,0-1 0 0 0,-1 1 0 0 0,1-1 0 0 0,-1 0 0 0 0,5-1 0 0 0,-6 1-227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5.195"/>
    </inkml:context>
    <inkml:brush xml:id="br0">
      <inkml:brushProperty name="width" value="0.2" units="cm"/>
      <inkml:brushProperty name="height" value="0.2" units="cm"/>
    </inkml:brush>
  </inkml:definitions>
  <inkml:trace contextRef="#ctx0" brushRef="#br0">65 24 27215 0 0,'-6'-4'162'0'0,"4"2"-16"0"0,0 0 1 0 0,0 0 0 0 0,-1 0-1 0 0,1 0 1 0 0,-1 1 0 0 0,0-1-1 0 0,1 1 1 0 0,-1 0 0 0 0,0 0-1 0 0,0 0 1 0 0,0 0-1 0 0,-6 0 662 0 0,7 3-578 0 0,1-1-218 0 0,-1 1 0 0 0,0 0 0 0 0,1 0 0 0 0,0 0 0 0 0,0 0 0 0 0,-1 0 0 0 0,1 0 0 0 0,0 0 0 0 0,1 0 0 0 0,-1 0 0 0 0,0 0 0 0 0,1 1 1 0 0,-1-1-1 0 0,1 0 0 0 0,-1 5 0 0 0,1 5 181 0 0,0-1-1 0 0,2 14 1 0 0,1 7 133 0 0,3 83 132 0 0,1-23-468 0 0,-6-53 13 0 0,3 366 31 0 0,-19 131 500 0 0,34 1-57 0 0,42-38-477 0 0,-53-448 0 0 0,1 0 0 0 0,4-1 0 0 0,17 49 0 0 0,-29-97-90 0 0,-1-1 0 0 0,1 0 1 0 0,-1 0-1 0 0,1 0 0 0 0,-1 0 0 0 0,1 1 1 0 0,0-1-1 0 0,-1 0 0 0 0,1 0 0 0 0,0 0 1 0 0,0 0-1 0 0,0-1 0 0 0,0 1 0 0 0,0 0 0 0 0,0 0 1 0 0,0 0-1 0 0,0-1 0 0 0,0 1 0 0 0,0 0 1 0 0,0-1-1 0 0,0 1 0 0 0,0-1 0 0 0,1 0 1 0 0,-1 1-1 0 0,0-1 0 0 0,0 0 0 0 0,1 0 0 0 0,-1 0 1 0 0,0 0-1 0 0,0 0 0 0 0,1 0 0 0 0,-1 0 1 0 0,0 0-1 0 0,3-1 0 0 0,-2 1-387 0 0,1-1 0 0 0,-1 0 0 0 0,1-1 0 0 0,-1 1 0 0 0,1 0-1 0 0,-1-1 1 0 0,0 1 0 0 0,15-19-3340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3.119"/>
    </inkml:context>
    <inkml:brush xml:id="br0">
      <inkml:brushProperty name="width" value="0.2" units="cm"/>
      <inkml:brushProperty name="height" value="0.2" units="cm"/>
    </inkml:brush>
  </inkml:definitions>
  <inkml:trace contextRef="#ctx0" brushRef="#br0">68 9 1376 0 0,'-66'-8'26096'0'0,"73"22"-25166"0"0,-4-9-761 0 0,-1 0 1 0 0,1 0-1 0 0,-1 0 0 0 0,-1 1 0 0 0,3 9 1 0 0,1 19 123 0 0,9 132 443 0 0,-19 74-99 0 0,-1 2-34 0 0,-1-127-371 0 0,2-50-128 0 0,-2 49 11 0 0,-5 200-3 0 0,19-242-1334 0 0,4-85-832 0 0,-8 9 1727 0 0,-1 1 0 0 0,0-2-1 0 0,0 1 1 0 0,0 0 0 0 0,0 0 0 0 0,-1 0 0 0 0,0-1 0 0 0,2-7 0 0 0,3-15-1656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3.510"/>
    </inkml:context>
    <inkml:brush xml:id="br0">
      <inkml:brushProperty name="width" value="0.2" units="cm"/>
      <inkml:brushProperty name="height" value="0.2" units="cm"/>
    </inkml:brush>
  </inkml:definitions>
  <inkml:trace contextRef="#ctx0" brushRef="#br0">138 65 22575 0 0,'-53'-22'1000'0'0,"35"11"208"0"0,-2 0-968 0 0,9 6-240 0 0,-25-10 3720 0 0,54 19-3496 0 0,0-4-144 0 0,6 7-80 0 0,1 2 80 0 0,-7 2-1368 0 0,0 16-280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3.838"/>
    </inkml:context>
    <inkml:brush xml:id="br0">
      <inkml:brushProperty name="width" value="0.2" units="cm"/>
      <inkml:brushProperty name="height" value="0.2" units="cm"/>
    </inkml:brush>
  </inkml:definitions>
  <inkml:trace contextRef="#ctx0" brushRef="#br0">161 91 26287 0 0,'-16'0'184'0'0,"6"-1"36"0"0,0 2 0 0 0,0-1-1 0 0,0 1 1 0 0,-13 3 0 0 0,-18-2 1360 0 0,41-2-1579 0 0,-1 0 1 0 0,0 0-1 0 0,1 1 1 0 0,-1-1-1 0 0,0 0 1 0 0,1 0-1 0 0,-1 0 1 0 0,0 1-1 0 0,1-1 1 0 0,-1 0-1 0 0,0 1 1 0 0,1-1-1 0 0,-1 1 1 0 0,1-1-1 0 0,-1 0 1 0 0,0 2-1 0 0,-1 3 95 0 0,1-1 1 0 0,1 1-1 0 0,-1 0 0 0 0,1 0 0 0 0,0-1 1 0 0,0 1-1 0 0,0 0 0 0 0,1 0 0 0 0,0 5 1 0 0,3 7 402 0 0,9 29 0 0 0,-8-29-419 0 0,6 32-1 0 0,-2 47-79 0 0,1-14-145 0 0,-2 120 1 0 0,-8-136 468 0 0,-13 105 0 0 0,-2-65-284 0 0,-11 68-47 0 0,18-129 68 0 0,3 1 0 0 0,0 70 0 0 0,5-101 59 0 0,-2 0 1 0 0,0-1 0 0 0,-6 24-1 0 0,5-28-157 0 0,3-10 34 0 0,0 0 0 0 0,0 0 0 0 0,0 0 0 0 0,0 0-1 0 0,0 0 1 0 0,0 0 0 0 0,0 0 0 0 0,0 0 0 0 0,0 0 0 0 0,0 0-1 0 0,0 0 1 0 0,0 0 0 0 0,0 0 0 0 0,0 0 0 0 0,0 0 0 0 0,0 0-1 0 0,0 0 1 0 0,0 0 0 0 0,0 0 0 0 0,0 0 0 0 0,0 0 0 0 0,-1 0-1 0 0,1 0 1 0 0,0 0 0 0 0,0 0 0 0 0,0 0 0 0 0,0 0 0 0 0,0 0-1 0 0,0 0 1 0 0,0 0 0 0 0,0 0 0 0 0,0 0 0 0 0,0 0 0 0 0,0 0-1 0 0,2-16-286 0 0,-1 2 159 0 0,0-10 131 0 0,9-44 0 0 0,-3 23 0 0 0,25-215 0 0 0,-25 205 30 0 0,22-124 279 0 0,0 38-113 0 0,26-92 37 0 0,-41 196-233 0 0,24-45 0 0 0,-21 45 0 0 0,-4 10-5 0 0,39-75-81 0 0,-45 90 73 0 0,1 1-1 0 0,0-1 1 0 0,0 2-1 0 0,2-1 1 0 0,19-17-1 0 0,-17 18 18 0 0,1 1 0 0 0,0 0 1 0 0,0 1-1 0 0,1 1 0 0 0,0 0 0 0 0,24-8 0 0 0,-29 12-24 0 0,1 0 0 0 0,0 1 0 0 0,0 0 0 0 0,0 1 0 0 0,1 0 0 0 0,-1 1 0 0 0,0 0 0 0 0,0 1 0 0 0,0 0 0 0 0,20 4 0 0 0,-13 0 4 0 0,-1 1 0 0 0,1 0 0 0 0,-1 2 0 0 0,0 0 0 0 0,-1 0 0 0 0,0 2 0 0 0,0 0 0 0 0,14 12 0 0 0,-3 2 88 0 0,0 0-1 0 0,-2 2 0 0 0,23 31 1 0 0,-32-35-58 0 0,0 0 0 0 0,-2 0 0 0 0,-1 1 0 0 0,19 50 0 0 0,22 106 164 0 0,-52-177-174 0 0,9 38 46 0 0,-1 0 1 0 0,4 49 0 0 0,-8 44-20 0 0,-2-33-29 0 0,-3-66-2 0 0,-2 1 0 0 0,-6 34 0 0 0,1-10 0 0 0,-7 90 0 0 0,5-100 0 0 0,6-37 0 0 0,1 0 0 0 0,-1 22 0 0 0,4-28 3 0 0,-1 0-3 0 0,-7 12-20 0 0,10-19-119 0 0,-2 1 123 0 0,0-1 1 0 0,0 1-1 0 0,0-1 0 0 0,0 1 1 0 0,0-1-1 0 0,0 1 0 0 0,0-1 1 0 0,-1 1-1 0 0,1-1 0 0 0,0 0 0 0 0,0 1 1 0 0,1-2-1 0 0,16-16-598 0 0,3-3-1524 0 0,19-22 0 0 0,-20 14 420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3:34.244"/>
    </inkml:context>
    <inkml:brush xml:id="br0">
      <inkml:brushProperty name="width" value="0.2" units="cm"/>
      <inkml:brushProperty name="height" value="0.2" units="cm"/>
    </inkml:brush>
  </inkml:definitions>
  <inkml:trace contextRef="#ctx0" brushRef="#br0">1387 128 1376 0 0,'-92'-86'23220'0'0,"80"80"-20745"0"0,-4-1-1969 0 0,-1 1 0 0 0,1 1 0 0 0,-1 0 1 0 0,0 1-1 0 0,-1 1 0 0 0,1 0 0 0 0,-1 2 0 0 0,1 0 0 0 0,-24 1 0 0 0,-8 5-322 0 0,1 1 0 0 0,-53 14 0 0 0,53-8-159 0 0,0 2 1 0 0,-67 29-1 0 0,82-28-24 0 0,1 2 1 0 0,0 1-1 0 0,1 2 1 0 0,-31 25-1 0 0,46-31-1 0 0,0 1 0 0 0,0 1 0 0 0,2 0 0 0 0,-23 33 0 0 0,13-11 0 0 0,-24 54 0 0 0,37-69 0 0 0,1 1 0 0 0,1 1 0 0 0,1-1 0 0 0,2 1 0 0 0,0 1 0 0 0,2-1 0 0 0,0 1 0 0 0,2 0 0 0 0,2 47 0 0 0,1-58 0 0 0,1 1 0 0 0,1-1 0 0 0,1 1 0 0 0,0-1 0 0 0,1 0 0 0 0,0 0 0 0 0,11 20 0 0 0,-9-24 0 0 0,-1 0 0 0 0,2 0 0 0 0,0-1 0 0 0,0 0 0 0 0,0 0 0 0 0,2-1 0 0 0,-1 0 0 0 0,1-1 0 0 0,21 14 0 0 0,-20-15-1 0 0,1-1-1 0 0,0 0 1 0 0,1-1 0 0 0,0 0-1 0 0,-1-1 1 0 0,1-1 0 0 0,1 0-1 0 0,-1 0 1 0 0,0-2 0 0 0,1 1-1 0 0,-1-2 1 0 0,1 0 0 0 0,24-3-1 0 0,-17 0-2 0 0,0-2 0 0 0,0 0-1 0 0,-1-1 1 0 0,0-1 0 0 0,0-1-1 0 0,0 0 1 0 0,35-23 0 0 0,-40 22 0 0 0,3-2-26 0 0,-1 0 0 0 0,0-1-1 0 0,-1-1 1 0 0,28-27 0 0 0,-13 5-18 0 0,-2-2 0 0 0,-1 0 0 0 0,28-53 0 0 0,80-191 48 0 0,-74 145 0 0 0,-58 128 1 0 0,0-1 0 0 0,0 0 1 0 0,-1 0-1 0 0,0 0 0 0 0,-1 0 0 0 0,0-1 0 0 0,0 1 0 0 0,0-14 1 0 0,-2 21 55 0 0,-10 6 120 0 0,9-4-171 0 0,0 0 0 0 0,0 0 0 0 0,0 1 0 0 0,0-1 0 0 0,0 1 0 0 0,0-1 0 0 0,0 1 0 0 0,0-1 0 0 0,0 1-1 0 0,0-1 1 0 0,1 1 0 0 0,-1 0 0 0 0,-1 1 0 0 0,-2 3-28 0 0,0 0-1 0 0,1 1 1 0 0,-1 0-1 0 0,1-1 1 0 0,1 1-1 0 0,-1 0 1 0 0,1 1-1 0 0,0-1 1 0 0,0 0-1 0 0,1 1 1 0 0,-2 12 0 0 0,-1 5-13 0 0,-26 216 16 0 0,18-107 146 0 0,-23 264-53 0 0,18-177-137 0 0,8 50 235 0 0,4-52-143 0 0,-1-72-29 0 0,-5 72 0 0 0,5-167 0 0 0,-1 0 0 0 0,-18 61 0 0 0,21-97 0 0 0,-2 1 0 0 0,1-1 0 0 0,-2 0 0 0 0,0 0 0 0 0,0-1 0 0 0,-2 0 0 0 0,0-1 0 0 0,0 0 0 0 0,-1 0 0 0 0,-1-1 0 0 0,0 0 0 0 0,0 0 0 0 0,-1-2 0 0 0,-26 19 0 0 0,20-19 4 0 0,0-1 0 0 0,0 0 0 0 0,-1-2 0 0 0,0 0-1 0 0,-1 0 1 0 0,0-2 0 0 0,0-1 0 0 0,0 0 0 0 0,0-2 0 0 0,0 0 0 0 0,-22-1 0 0 0,17-1-4 0 0,0-1 1 0 0,0-1 0 0 0,0-1 0 0 0,0-1 0 0 0,1-2-1 0 0,0 0 1 0 0,0-1 0 0 0,0-2 0 0 0,1 0-1 0 0,0-2 1 0 0,-27-16 0 0 0,23 9-1 0 0,1-2 0 0 0,-32-30 0 0 0,-41-50 0 0 0,79 79 0 0 0,2-2-1269 0 0,0 0 0 0 0,2 0 0 0 0,1-2-1 0 0,-19-39 1 0 0,15 28-1763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5.583"/>
    </inkml:context>
    <inkml:brush xml:id="br0">
      <inkml:brushProperty name="width" value="0.2" units="cm"/>
      <inkml:brushProperty name="height" value="0.2" units="cm"/>
    </inkml:brush>
  </inkml:definitions>
  <inkml:trace contextRef="#ctx0" brushRef="#br0">130 677 24879 0 0,'-12'-5'556'0'0,"-17"-4"1540"0"0,29 8-2075 0 0,-1 1-1 0 0,1 0 1 0 0,-1 0-1 0 0,1 0 1 0 0,-1 0-1 0 0,1 0 1 0 0,-1 0-1 0 0,0 0 1 0 0,1 0-1 0 0,-1 0 1 0 0,1 0-1 0 0,-1 0 1 0 0,1 0-1 0 0,-1 0 1 0 0,1 0-1 0 0,-1 0 1 0 0,1 0-1 0 0,-1 1 1 0 0,1-1-1 0 0,-1 0 1 0 0,1 0-1 0 0,-1 1 1 0 0,1-1-1 0 0,-1 1 1 0 0,0 4 402 0 0,1-3-242 0 0,0 0 0 0 0,0 1 0 0 0,0-1 0 0 0,0 0-1 0 0,0 1 1 0 0,0-1 0 0 0,1 0 0 0 0,-1 0 0 0 0,1 1 0 0 0,1 2 0 0 0,2 12 712 0 0,1 25-712 0 0,-3 75 0 0 0,-12 44-198 0 0,4-92 166 0 0,-12 117 82 0 0,-4 74 37 0 0,15-131-281 0 0,0 65-79 0 0,5-137-80 0 0,0-37 3 0 0,1-1-1 0 0,2 1 0 0 0,0-1 0 0 0,0 1 0 0 0,6 21 0 0 0,4-19-35 0 0,-2-5-901 0 0</inkml:trace>
  <inkml:trace contextRef="#ctx0" brushRef="#br0" timeOffset="1">168 50 24879 0 0,'-43'0'544'0'0,"21"-3"120"0"0,-2-6 16 0 0,2-3 24 0 0,3 4-568 0 0,1-1-136 0 0,4 6 0 0 0,9-2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6.002"/>
    </inkml:context>
    <inkml:brush xml:id="br0">
      <inkml:brushProperty name="width" value="0.2" units="cm"/>
      <inkml:brushProperty name="height" value="0.2" units="cm"/>
    </inkml:brush>
  </inkml:definitions>
  <inkml:trace contextRef="#ctx0" brushRef="#br0">1061 400 26719 0 0,'-5'-4'157'0'0,"0"0"0"0"0,1 0 0 0 0,0 0 0 0 0,0-1 0 0 0,0 1 0 0 0,0-1 0 0 0,1 0 0 0 0,0 0 0 0 0,0 0 0 0 0,0 0 0 0 0,1-1 0 0 0,-3-7 0 0 0,-3-22 542 0 0,4 16-557 0 0,1 7-113 0 0,-1-7 7 0 0,-3-7-42 0 0,0 1-14 0 0,-4-12 85 0 0,1 12 118 0 0,3 9 33 0 0,1 5-62 0 0,0-1-1 0 0,0 1 1 0 0,-1 0-1 0 0,-1 1 0 0 0,-9-11 1 0 0,13 17-109 0 0,0 0 1 0 0,0 0 0 0 0,0 1 0 0 0,-1 0 0 0 0,0 0-1 0 0,1 0 1 0 0,-1 0 0 0 0,0 1 0 0 0,0-1-1 0 0,-1 1 1 0 0,1 1 0 0 0,0-1 0 0 0,-1 1-1 0 0,-7-1 1 0 0,-4 1-46 0 0,0 2 0 0 0,0 0 0 0 0,0 1 0 0 0,0 0 0 0 0,-32 11 0 0 0,31-9 0 0 0,-16 5 0 0 0,0 0 0 0 0,1 3 0 0 0,1 0 0 0 0,-42 24 0 0 0,63-30 0 0 0,1 1 0 0 0,0 0 0 0 0,1 0 0 0 0,0 1 0 0 0,0 1 0 0 0,1-1 0 0 0,0 1 0 0 0,0 1 0 0 0,1-1 0 0 0,0 1 0 0 0,1 1 0 0 0,0-1 0 0 0,0 1 0 0 0,2 0 0 0 0,-1 0 0 0 0,1 1 0 0 0,1-1 0 0 0,-3 15 0 0 0,5-17 1 0 0,1 0 0 0 0,0 0 0 0 0,1 0 0 0 0,-1 0 0 0 0,2 0 0 0 0,-1 0 0 0 0,1-1 0 0 0,1 1 0 0 0,-1 0-1 0 0,1-1 1 0 0,1 0 0 0 0,0 0 0 0 0,0 0 0 0 0,1 0 0 0 0,7 10 0 0 0,7 7 14 0 0,2-1 0 0 0,45 40 1 0 0,-60-58-13 0 0,107 93 114 0 0,25 23-155 0 0,-100-86-28 0 0,43 43 45 0 0,78 85 21 0 0,-145-147 0 0 0,0 1 0 0 0,-1 1 0 0 0,-1 0 0 0 0,10 22 0 0 0,-17-31 0 0 0,5 8 0 0 0,-1 1 0 0 0,-1-1 1 0 0,0 2-1 0 0,-2-1 0 0 0,7 32 0 0 0,-11-40-1 0 0,-1 1 0 0 0,0-1 0 0 0,-1 0 0 0 0,0 0 0 0 0,-1 0 0 0 0,0 0 0 0 0,-1 0 0 0 0,0 0 0 0 0,0 0 0 0 0,-2 0 0 0 0,-7 19 0 0 0,4-17-7 0 0,0-1 1 0 0,-1 0-1 0 0,0 0 0 0 0,-1 0 0 0 0,0-1 0 0 0,-1-1 0 0 0,-1 0 0 0 0,1 0 0 0 0,-1-1 0 0 0,-1 0 0 0 0,0-1 0 0 0,0 0 1 0 0,-1-1-1 0 0,-15 7 0 0 0,1-3-9 0 0,-1 0-1 0 0,-1-2 1 0 0,0-1 0 0 0,0-1 0 0 0,-57 5 0 0 0,55-10 28 0 0,-1-2-1 0 0,0-1 1 0 0,1-2 0 0 0,-1 0-1 0 0,-47-14 1 0 0,42 7 2 0 0,1-1 0 0 0,1-2-1 0 0,0-2 1 0 0,-45-26 0 0 0,65 31-6 0 0,0 0 0 0 0,1-1 0 0 0,0 0 0 0 0,1-1 1 0 0,1-1-1 0 0,0 0 0 0 0,0-1 0 0 0,-11-17 0 0 0,-13-23-1535 0 0,3 0 0 0 0,-36-81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6.377"/>
    </inkml:context>
    <inkml:brush xml:id="br0">
      <inkml:brushProperty name="width" value="0.2" units="cm"/>
      <inkml:brushProperty name="height" value="0.2" units="cm"/>
    </inkml:brush>
  </inkml:definitions>
  <inkml:trace contextRef="#ctx0" brushRef="#br0">89 8 21191 0 0,'-1'0'970'0'0,"-2"-2"-804"0"0,1 1-1 0 0,-1 0 1 0 0,1 0 0 0 0,-1 1 0 0 0,1-1 0 0 0,-1 0 0 0 0,-5 0 0 0 0,-11 2-167 0 0,13 0 1 0 0,3 0 52 0 0,-3 1 139 0 0,1 2 142 0 0,2-1-23 0 0,-4 15 1030 0 0,1 12-124 0 0,5-19-823 0 0,-3 27 306 0 0,3 1 0 0 0,3 52 0 0 0,1-9-196 0 0,2 98 282 0 0,0-41-361 0 0,2 137 66 0 0,3 377-416 0 0,-1-451-86 0 0,-2-73-160 0 0,-6-104-3 0 0,11 48 1 0 0,-12-71 92 0 0,0 0 1 0 0,0-1-1 0 0,1 1 1 0 0,-1 0 0 0 0,1-1-1 0 0,0 1 1 0 0,-1-1-1 0 0,1 1 1 0 0,0-1 0 0 0,0 1-1 0 0,0-1 1 0 0,0 0-1 0 0,0 1 1 0 0,2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6.766"/>
    </inkml:context>
    <inkml:brush xml:id="br0">
      <inkml:brushProperty name="width" value="0.2" units="cm"/>
      <inkml:brushProperty name="height" value="0.2" units="cm"/>
    </inkml:brush>
  </inkml:definitions>
  <inkml:trace contextRef="#ctx0" brushRef="#br0">31 291 24879 0 0,'-3'-1'227'0'0,"-1"-1"0"0"0,1-1 0 0 0,0 1 0 0 0,1 0 0 0 0,-1-1 0 0 0,0 0 0 0 0,-3-4 0 0 0,6 6-201 0 0,-1 0 0 0 0,1 1 0 0 0,-1-1 0 0 0,1 0 0 0 0,0 0 0 0 0,-1 0 0 0 0,1 0 0 0 0,0 0 0 0 0,-1 0 1 0 0,1 0-1 0 0,0 0 0 0 0,0 0 0 0 0,0 0 0 0 0,0 0 0 0 0,0 0 0 0 0,0 0 0 0 0,0 0 0 0 0,1 0 0 0 0,-1 0 0 0 0,0 0 0 0 0,0 0 0 0 0,1 0 0 0 0,-1 1 0 0 0,1-1 1 0 0,-1 0-1 0 0,1 0 0 0 0,-1 0 0 0 0,1 0 0 0 0,-1 1 0 0 0,1-1 0 0 0,0 0 0 0 0,-1 0 0 0 0,1 1 0 0 0,1-2 0 0 0,8-4-26 0 0,9 0 26 0 0,-12 4 21 0 0,5-2 73 0 0,10-1 136 0 0,36-3 314 0 0,33 1 161 0 0,10-2-9 0 0,136-13 139 0 0,33-5-90 0 0,228-43-624 0 0,-271 34-9 0 0,-40 7-127 0 0,-173 25 0 0 0,-23 16 138 0 0,-8 0-144 0 0,-1 1 0 0 0,0-2-1 0 0,-1-1 1 0 0,-22 10 0 0 0,-5 2-229 0 0,24-10 212 0 0,1 0-1 0 0,1 2 1 0 0,-1 1 0 0 0,2 0 0 0 0,0 2-1 0 0,1 0 1 0 0,1 1 0 0 0,1 0 0 0 0,0 2-1 0 0,1 0 1 0 0,2 0 0 0 0,0 2 0 0 0,1-1-1 0 0,-17 45 1 0 0,14-26 104 0 0,3 1 0 0 0,1 0 0 0 0,2 0 0 0 0,-5 53 0 0 0,10-39 61 0 0,3 0 1 0 0,10 100-1 0 0,-5-128-153 0 0,2 0 0 0 0,0 0 0 0 0,2 0 0 0 0,1-1 0 0 0,1 0 0 0 0,1-1 0 0 0,18 32 0 0 0,-17-40 0 0 0,1 1 0 0 0,0-2 0 0 0,1 0 0 0 0,28 25 0 0 0,-31-30 0 0 0,8 6 6 0 0,0-1 1 0 0,1-1-1 0 0,0 0 1 0 0,1-2-1 0 0,1 0 0 0 0,0-1 1 0 0,0-2-1 0 0,1 0 1 0 0,29 8-1 0 0,-40-15-21 0 0,0-1 1 0 0,0 0-1 0 0,1 0 0 0 0,-1-1 0 0 0,0-1 1 0 0,0 0-1 0 0,1-1 0 0 0,-1 0 1 0 0,23-6-1 0 0,-18 3-30 0 0,-1-2-1 0 0,0 0 1 0 0,0-1-1 0 0,-1 0 1 0 0,0-2 0 0 0,22-14-1 0 0,-14 5-4 0 0,0-1-1 0 0,-2-1 1 0 0,0-1-1 0 0,-1-1 0 0 0,-1-1 1 0 0,-1 0-1 0 0,29-52 1 0 0,-40 61 86 0 0,-1 0 1 0 0,0 0 0 0 0,-1-1 0 0 0,0 1 0 0 0,-1-1-1 0 0,-1 0 1 0 0,0 0 0 0 0,-1 0 0 0 0,-1-1-1 0 0,-2-29 1 0 0,-1 20-78 0 0,-1 0 1 0 0,-2 0-1 0 0,-1 0 0 0 0,0 1 0 0 0,-20-46 1 0 0,11 36 22 0 0,-38-89-123 0 0,-74-128 1 0 0,112 227 115 0 0,-1 2 0 0 0,-2 0 0 0 0,0 1-1 0 0,-1 0 1 0 0,-1 2 0 0 0,0 0 0 0 0,-39-26 0 0 0,19 19-140 0 0,-1 2 1 0 0,-1 2 0 0 0,-73-28-1 0 0,94 42-716 0 0,-37-7-1 0 0,5 6-7412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7.301"/>
    </inkml:context>
    <inkml:brush xml:id="br0">
      <inkml:brushProperty name="width" value="0.2" units="cm"/>
      <inkml:brushProperty name="height" value="0.2" units="cm"/>
    </inkml:brush>
  </inkml:definitions>
  <inkml:trace contextRef="#ctx0" brushRef="#br0">144 74 17359 0 0,'18'-12'795'0'0,"-18"12"-783"0"0,0 0 0 0 0,1-1 0 0 0,-1 1 0 0 0,0 0 0 0 0,0 0 0 0 0,0 0 0 0 0,0 0 0 0 0,0 0 0 0 0,0 0 0 0 0,0 0 0 0 0,0 0 0 0 0,0-1 0 0 0,0 1 0 0 0,1 0 0 0 0,-1 0 0 0 0,0 0 0 0 0,0 0 0 0 0,0 0 0 0 0,0-1 0 0 0,0 1 0 0 0,0 0 0 0 0,0 0 0 0 0,0 0 0 0 0,0 0 0 0 0,0 0 0 0 0,0-1 0 0 0,0 1 0 0 0,0 0-1 0 0,0 0 1 0 0,0 0 0 0 0,0 0 0 0 0,0 0 0 0 0,-1 0 0 0 0,1-1 0 0 0,0 1 0 0 0,0 0 0 0 0,0 0 0 0 0,0 0 0 0 0,0 0 0 0 0,0 0 0 0 0,0 0 0 0 0,0-1 0 0 0,0 1 0 0 0,0 0 0 0 0,-1 0 0 0 0,1 0 0 0 0,0 0 0 0 0,0 0 0 0 0,0 0 0 0 0,0 0 0 0 0,0 0 0 0 0,0 0 0 0 0,-1 0 0 0 0,1 0 0 0 0,0 0 0 0 0,0 0 0 0 0,0 0 0 0 0,0 0 0 0 0,0 0 0 0 0,-1 0 0 0 0,1 0 0 0 0,0 0 0 0 0,0 0 0 0 0,0 0 0 0 0,-9-4 173 0 0,-6-2-82 0 0,0-1 1 0 0,-18-12 0 0 0,30 17 340 0 0,-1-1 1 0 0,1 1 0 0 0,-1 0-1 0 0,0 0 1 0 0,0 0-1 0 0,0 1 1 0 0,0-1 0 0 0,0 1-1 0 0,-7-1 1 0 0,9 1-340 0 0,1 1 1 0 0,0 0-1 0 0,-1 1 0 0 0,1-1 1 0 0,0 0-1 0 0,-1 0 0 0 0,1 1 1 0 0,0-1-1 0 0,-1 0 0 0 0,1 1 1 0 0,0-1-1 0 0,0 1 0 0 0,0 0 1 0 0,0-1-1 0 0,-1 1 0 0 0,1 0 1 0 0,0 0-1 0 0,0 0 0 0 0,0 0 1 0 0,1 0-1 0 0,-1 0 0 0 0,0 0 1 0 0,0 0-1 0 0,0 0 0 0 0,1 0 1 0 0,-1 0-1 0 0,0 0 0 0 0,1 1 1 0 0,0-1-1 0 0,-1 0 0 0 0,1 0 1 0 0,-1 1-1 0 0,1 1 0 0 0,-4 18 251 0 0,1 1-1 0 0,1 0 1 0 0,1-1-1 0 0,1 1 0 0 0,4 30 1 0 0,-1-2-106 0 0,9 133 305 0 0,-2-56-313 0 0,15 223 57 0 0,-23-329-275 0 0,2 0 0 0 0,0 1 0 0 0,9 23 1 0 0,3 16 61 0 0,-10-20 21 0 0,-1 1 0 0 0,0 50 0 0 0,-10 81 157 0 0,5-169-267 0 0,0 2-42 0 0,0 1 0 0 0,0-1 0 0 0,-1 0 0 0 0,0 0 1 0 0,0 0-1 0 0,-1 0 0 0 0,1 0 0 0 0,-1 0 1 0 0,0 0-1 0 0,-4 6 0 0 0,6-12 41 0 0,0 0 0 0 0,0 0 0 0 0,0 0 0 0 0,0 0 0 0 0,0 0 0 0 0,0 0 0 0 0,-1 0 0 0 0,1 0 0 0 0,0 1 0 0 0,0-1 0 0 0,0 0 0 0 0,0 0 0 0 0,0 0 0 0 0,-1 0 0 0 0,1 0 0 0 0,0 0 0 0 0,0 0-1 0 0,0 0 1 0 0,0 0 0 0 0,-1 0 0 0 0,1 0 0 0 0,0 0 0 0 0,0 0 0 0 0,0 0 0 0 0,0 0 0 0 0,0 0 0 0 0,-1 0 0 0 0,1 0 0 0 0,0 0 0 0 0,0 0 0 0 0,0 0 0 0 0,0 0 0 0 0,0-1 0 0 0,-1 1 0 0 0,1 0 0 0 0,0 0 0 0 0,0 0 0 0 0,0 0 0 0 0,0 0 0 0 0,0 0 0 0 0,0 0 0 0 0,-1-1 0 0 0,1 1 0 0 0,0 0 0 0 0,0 0 0 0 0,0 0 0 0 0,0 0 0 0 0,0 0 0 0 0,0 0-1 0 0,0-1 1 0 0,0 1 0 0 0,0 0 0 0 0,0 0 0 0 0,0 0 0 0 0,0 0 0 0 0,0-1 0 0 0,0 1 0 0 0,0 0 0 0 0,0 0 0 0 0,0 0 0 0 0,-3-12-18 0 0,3 12 21 0 0,-6-35 149 0 0,2-1 1 0 0,0-39 0 0 0,7-74-193 0 0,0 25-689 0 0,-4 46 674 0 0,2-88 9 0 0,2 128 49 0 0,1-1 0 0 0,11-48 0 0 0,2 28 1 0 0,2 1 0 0 0,2 0 0 0 0,3 2 0 0 0,3 0 0 0 0,64-98 0 0 0,-73 127-19 0 0,40-45 1 0 0,-46 59 9 0 0,0 1 0 0 0,1 0 0 0 0,1 1 0 0 0,0 1 0 0 0,16-10 0 0 0,-26 18 1 0 0,0 0-1 0 0,0 0 1 0 0,1 0-1 0 0,6-2 1 0 0,0 3-20 0 0,-1 0 0 0 0,1 1 0 0 0,0 0 1 0 0,0 0-1 0 0,0 1 0 0 0,-1 1 0 0 0,1 0 0 0 0,-1 0 1 0 0,1 1-1 0 0,-1 0 0 0 0,0 1 0 0 0,17 8 0 0 0,-23-9-516 0 0,0 0-1 0 0,0 0 1 0 0,-1 0-1 0 0,1 1 1 0 0,5 6-1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7.939"/>
    </inkml:context>
    <inkml:brush xml:id="br0">
      <inkml:brushProperty name="width" value="0.2" units="cm"/>
      <inkml:brushProperty name="height" value="0.2" units="cm"/>
    </inkml:brush>
  </inkml:definitions>
  <inkml:trace contextRef="#ctx0" brushRef="#br0">395 140 26695 0 0,'0'-2'604'0'0,"-1"-1"-395"0"0,-1 0 0 0 0,1 1 0 0 0,-1-1 0 0 0,1 0 0 0 0,-1 0 0 0 0,0 1 0 0 0,0-1 0 0 0,0 1 0 0 0,0-1 0 0 0,-3-1 0 0 0,-3 1-66 0 0,6 5-52 0 0,2 4 93 0 0,1 50 1015 0 0,-1 48-767 0 0,-10 80 256 0 0,-3 203-1059 0 0,14-309 581 0 0,13 87 0 0 0,-8-121-130 0 0,3 0-1 0 0,1-1 1 0 0,23 59 0 0 0,-30-95-75 0 0,1 1-1 0 0,-1-1 1 0 0,1 0-1 0 0,1 0 1 0 0,-1 0-1 0 0,9 9 1 0 0,-10-13-3 0 0,-1-1 0 0 0,1 1-1 0 0,0-1 1 0 0,-1 1 0 0 0,1-1 0 0 0,0 0-1 0 0,1 0 1 0 0,-1 0 0 0 0,0-1 0 0 0,1 1 0 0 0,-1-1-1 0 0,1 0 1 0 0,-1 0 0 0 0,1 0 0 0 0,-1 0-1 0 0,1-1 1 0 0,4 1 0 0 0,3-2-21 0 0,1 0 1 0 0,-1 0-1 0 0,1-1 0 0 0,-1-1 0 0 0,0 0 1 0 0,1 0-1 0 0,-2-1 0 0 0,1-1 1 0 0,0 0-1 0 0,-1 0 0 0 0,0-1 1 0 0,0 0-1 0 0,13-11 0 0 0,7-10-104 0 0,0 0-1 0 0,38-50 0 0 0,-34 38 85 0 0,-12 13 6 0 0,-2-1 0 0 0,-1-2 0 0 0,-1 0 0 0 0,-1 0 0 0 0,17-42 0 0 0,50-165-64 0 0,-74 204 88 0 0,82-325 9 0 0,-63 232 0 0 0,-23 99 0 0 0,1 1 0 0 0,-2-1 0 0 0,4-33 0 0 0,-4-10-53 0 0,-5 64 46 0 0,0 0 2 0 0,-1 9 12 0 0,-2 2 2 0 0,-1 9 5 0 0,0 0 0 0 0,1 1 0 0 0,0-1 1 0 0,0 22-1 0 0,1-16-1 0 0,-8 71 35 0 0,-11 145 37 0 0,20 321 163 0 0,4-116-210 0 0,-2-93-12 0 0,-4-32-15 0 0,-3-70 46 0 0,-21-2-80 0 0,21-214-24 0 0,-1-1-1 0 0,-2 0 1 0 0,0 0 0 0 0,-3 0-1 0 0,-18 36 1 0 0,22-51 25 0 0,-1-1 1 0 0,0 0 0 0 0,-1-1-1 0 0,-1 0 1 0 0,0-1-1 0 0,-1 0 1 0 0,0 0 0 0 0,0-1-1 0 0,-1-1 1 0 0,-1 0-1 0 0,-24 13 1 0 0,11-11 23 0 0,0 0 1 0 0,-1-2-1 0 0,-1 0 0 0 0,0-3 0 0 0,0 0 1 0 0,0-1-1 0 0,-1-2 0 0 0,-40 0 0 0 0,29-4 11 0 0,-1-2-1 0 0,0-2 1 0 0,1-1-1 0 0,0-2 0 0 0,-56-18 1 0 0,70 15-12 0 0,0 0 0 0 0,1-2 1 0 0,0 0-1 0 0,1-2 0 0 0,1-1 1 0 0,-35-28-1 0 0,50 36-377 0 0,1-1 0 0 0,-1-1 0 0 0,1 1-1 0 0,-12-20 1 0 0,-6-17-7291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9.202"/>
    </inkml:context>
    <inkml:brush xml:id="br0">
      <inkml:brushProperty name="width" value="0.2" units="cm"/>
      <inkml:brushProperty name="height" value="0.2" units="cm"/>
    </inkml:brush>
  </inkml:definitions>
  <inkml:trace contextRef="#ctx0" brushRef="#br0">1141 424 17503 0 0,'-8'-7'321'0'0,"1"-1"-1"0"0,1 1 0 0 0,-1-1 0 0 0,1-1 0 0 0,-6-11 0 0 0,2 5-90 0 0,-16-29 1899 0 0,18 29-984 0 0,-2 0-1 0 0,0 0 0 0 0,-20-23 1 0 0,24 31-988 0 0,0 1 0 0 0,0 0 0 0 0,-1 0 0 0 0,0 1 0 0 0,-1 0 0 0 0,1 0 0 0 0,-1 0 1 0 0,0 1-1 0 0,0 1 0 0 0,0-1 0 0 0,0 1 0 0 0,-1 0 0 0 0,1 1 0 0 0,-1 0 0 0 0,0 1 1 0 0,1-1-1 0 0,-1 2 0 0 0,0-1 0 0 0,-13 2 0 0 0,-5 2 15 0 0,1 1 0 0 0,-1 2 0 0 0,1 0 0 0 0,1 2 0 0 0,-1 1 0 0 0,1 1 0 0 0,1 1 0 0 0,-45 27-1 0 0,24-9 14 0 0,1 3-1 0 0,2 2 1 0 0,-54 54-1 0 0,51-42-3 0 0,3 1-1 0 0,-53 76 1 0 0,75-93-119 0 0,2 0 1 0 0,2 1-1 0 0,0 0 1 0 0,3 2-1 0 0,0-1 1 0 0,-8 36-1 0 0,12-26-95 0 0,1 0 0 0 0,2 0 0 0 0,1 0-1 0 0,3 71 1 0 0,5-78-15 0 0,1 1-1 0 0,1-1 1 0 0,2 0-1 0 0,2 0 0 0 0,25 66 1 0 0,-26-81-9 0 0,1 0 0 0 0,1-1 0 0 0,1 0 1 0 0,0-1-1 0 0,1-1 0 0 0,1 0 1 0 0,1 0-1 0 0,21 20 0 0 0,-11-16 78 0 0,1-1-1 0 0,1-1 1 0 0,0-2 0 0 0,2 0-1 0 0,0-2 1 0 0,0-1 0 0 0,1-1-1 0 0,42 12 1 0 0,-53-20-17 0 0,1 0 0 0 0,0-2 0 0 0,0 0 0 0 0,0-1-1 0 0,0-1 1 0 0,0-1 0 0 0,0 0 0 0 0,1-1 0 0 0,-1-2 0 0 0,0 0 0 0 0,0 0 0 0 0,-1-2-1 0 0,1-1 1 0 0,-1 0 0 0 0,19-10 0 0 0,-8 1-60 0 0,-1-2-1 0 0,0-2 1 0 0,-2 0 0 0 0,25-24 0 0 0,90-99 261 0 0,-112 109-162 0 0,-2 0 0 0 0,-1-2 1 0 0,-2-1-1 0 0,-1 0 0 0 0,-2-2 0 0 0,-2-1 1 0 0,-1 0-1 0 0,-3-1 0 0 0,0-1 0 0 0,-3 0 0 0 0,13-82 1 0 0,-20 81-120 0 0,-1 0 1 0 0,-2 0 0 0 0,-3-1-1 0 0,-1 1 1 0 0,-2 0 0 0 0,-2 0-1 0 0,-11-44 1 0 0,5 43 111 0 0,-1 1 0 0 0,-32-66 0 0 0,31 80-2 0 0,-1 2 0 0 0,-1 0 1 0 0,-1 0-1 0 0,-36-39 0 0 0,26 36-72 0 0,-2 2 0 0 0,0 1 0 0 0,-2 1 0 0 0,0 2 1 0 0,-2 1-1 0 0,-1 1 0 0 0,-59-26 0 0 0,78 41-48 0 0,0 1 0 0 0,0 1-1 0 0,-1 0 1 0 0,1 1 0 0 0,-1 0 0 0 0,0 2-1 0 0,0 0 1 0 0,-20 1 0 0 0,34 0-17 0 0,1 0 0 0 0,-1 0 1 0 0,1 0-1 0 0,-1 1 0 0 0,1-1 0 0 0,0 0 0 0 0,-1 1 0 0 0,1 0 0 0 0,0-1 1 0 0,-1 1-1 0 0,1-1 0 0 0,0 1 0 0 0,0 0 0 0 0,-1 0 0 0 0,1 0 0 0 0,0 0 1 0 0,0 0-1 0 0,0 0 0 0 0,0 0 0 0 0,0 0 0 0 0,1 0 0 0 0,-1 1 0 0 0,0-1 1 0 0,0 0-1 0 0,1 0 0 0 0,-1 1 0 0 0,0 1 0 0 0,0 1-296 0 0,0 0-1 0 0,1 0 1 0 0,0 0 0 0 0,-1 0-1 0 0,1 0 1 0 0,1 1-1 0 0,-1-1 1 0 0,1 5 0 0 0,8 19-1607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9.581"/>
    </inkml:context>
    <inkml:brush xml:id="br0">
      <inkml:brushProperty name="width" value="0.2" units="cm"/>
      <inkml:brushProperty name="height" value="0.2" units="cm"/>
    </inkml:brush>
  </inkml:definitions>
  <inkml:trace contextRef="#ctx0" brushRef="#br0">886 464 19351 0 0,'-6'-7'295'0'0,"0"-1"-1"0"0,1 0 1 0 0,0 0-1 0 0,0-1 1 0 0,0 0-1 0 0,-4-12 1 0 0,-9-30 1455 0 0,-42-82 0 0 0,50 115-864 0 0,-1 0 0 0 0,-1 1 0 0 0,-1 0 0 0 0,-24-25 0 0 0,27 32-659 0 0,-1 0 0 0 0,0 1 0 0 0,0 1 1 0 0,-1 0-1 0 0,0 0 0 0 0,0 1 0 0 0,-24-9 0 0 0,22 11-65 0 0,0 0-1 0 0,0 2 0 0 0,-15-4 0 0 0,21 7-93 0 0,0-1 0 0 0,0 1 1 0 0,0 0-1 0 0,0 0 0 0 0,0 1 0 0 0,1 0 1 0 0,-13 4-1 0 0,9-2-44 0 0,-5 3-1 0 0,-26 13-11 0 0,26-10-17 0 0,5-3 2 0 0,1 1 1 0 0,3-2 1 0 0,-39 32 24 0 0,26-19 25 0 0,-22 26-1 0 0,24-22-10 0 0,1 1-1 0 0,0 1 0 0 0,2 0 0 0 0,1 2 1 0 0,-18 43-1 0 0,14-20-32 0 0,2 0 0 0 0,3 2 0 0 0,-11 70 0 0 0,15-37 4 0 0,1 110 0 0 0,44 468-8 0 0,5-233 0 0 0,-30-179 0 0 0,-13-209-25 0 0,1-30-9 0 0,0 0 1 0 0,0-1-1 0 0,2 1 0 0 0,-1-1 0 0 0,4 18 0 0 0,-4-28 19 0 0,0 1 0 0 0,0 0-1 0 0,1 0 1 0 0,-1 0 0 0 0,0-1 0 0 0,1 1 0 0 0,-1 0 0 0 0,1-1-1 0 0,-1 1 1 0 0,1 0 0 0 0,-1-1 0 0 0,1 1 0 0 0,-1 0-1 0 0,1-1 1 0 0,0 1 0 0 0,0 0 0 0 0,5 5-459 0 0,-5-8 267 0 0,3-5 24 0 0,-1 1 0 0 0,0-1 1 0 0,0 0-1 0 0,-1 1 0 0 0,0-1 0 0 0,0-1 0 0 0,-1 1 0 0 0,2-13 0 0 0,-2-22-2983 0 0,-3-1-4009 0 0,1-1-1294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0.991"/>
    </inkml:context>
    <inkml:brush xml:id="br0">
      <inkml:brushProperty name="width" value="0.2" units="cm"/>
      <inkml:brushProperty name="height" value="0.2" units="cm"/>
    </inkml:brush>
  </inkml:definitions>
  <inkml:trace contextRef="#ctx0" brushRef="#br0">77 94 26207 0 0,'-23'4'706'0'0,"12"-2"15"0"0,0-1-1 0 0,-21 1 1 0 0,584-28 1931 0 0,-213-5-2510 0 0,5-1 4 0 0,-83 19-1682 0 0,-208 13-72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0.006"/>
    </inkml:context>
    <inkml:brush xml:id="br0">
      <inkml:brushProperty name="width" value="0.2" units="cm"/>
      <inkml:brushProperty name="height" value="0.2" units="cm"/>
    </inkml:brush>
  </inkml:definitions>
  <inkml:trace contextRef="#ctx0" brushRef="#br0">1 40 24967 0 0,'2'-1'1211'0'0,"27"-5"-703"0"0,0 2 1 0 0,34-3-1 0 0,116-2 899 0 0,115-4 847 0 0,151 28-1196 0 0,-273 0-928 0 0,-63-5-208 0 0,-92-9-45 0 0,-2 0-216 0 0,1 1 1 0 0,0 0 0 0 0,18 5 0 0 0,-11 4-245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0.392"/>
    </inkml:context>
    <inkml:brush xml:id="br0">
      <inkml:brushProperty name="width" value="0.2" units="cm"/>
      <inkml:brushProperty name="height" value="0.2" units="cm"/>
    </inkml:brush>
  </inkml:definitions>
  <inkml:trace contextRef="#ctx0" brushRef="#br0">1314 378 18223 0 0,'-6'-8'382'0'0,"-66"-96"1676"0"0,61 91-1309 0 0,0 0 1 0 0,-1 1-1 0 0,0 1 1 0 0,-1 0-1 0 0,-21-14 0 0 0,28 21-550 0 0,-1 1 0 0 0,1 0 0 0 0,-1 0 0 0 0,0 0 0 0 0,0 1 0 0 0,0 0 0 0 0,0 0 0 0 0,0 1 0 0 0,-1 0 0 0 0,1 0-1 0 0,0 0 1 0 0,-1 1 0 0 0,1 0 0 0 0,-1 1 0 0 0,1 0 0 0 0,0 0 0 0 0,-13 4 0 0 0,-5 4 185 0 0,0 0-1 0 0,0 2 1 0 0,-36 22 0 0 0,19-10-96 0 0,37-20-264 0 0,-37 19 182 0 0,13-6-85 0 0,-26 17 102 0 0,19-9-64 0 0,-23 18 107 0 0,24-16-113 0 0,12-8-56 0 0,-14 11 48 0 0,18-14-80 0 0,-40 32 163 0 0,-25 28 67 0 0,51-44-247 0 0,3 2 0 0 0,-33 44 1 0 0,36-38-38 0 0,1 0 0 0 0,2 1 0 0 0,1 2 0 0 0,3 0 0 0 0,1 2 0 0 0,-24 83 0 0 0,33-81-100 0 0,1 1-1 0 0,2 0 1 0 0,2 1-1 0 0,2 47 1 0 0,4-65 45 0 0,1 0 1 0 0,1-1-1 0 0,2 1 1 0 0,1-1-1 0 0,1 0 0 0 0,1-1 1 0 0,22 49-1 0 0,-12-42 148 0 0,1 0 0 0 0,1-1-1 0 0,28 33 1 0 0,-32-47-51 0 0,1-1 0 0 0,0-1 0 0 0,2 0-1 0 0,0-1 1 0 0,42 27 0 0 0,-27-24-53 0 0,1-2 0 0 0,0-2 0 0 0,2-1 0 0 0,0-1 0 0 0,0-3 0 0 0,1-1 0 0 0,1-1 0 0 0,59 5 0 0 0,-62-13 0 0 0,-1-1 0 0 0,1-2 0 0 0,-1-1 0 0 0,0-1 0 0 0,0-3 0 0 0,0 0 0 0 0,56-21 0 0 0,-54 14 0 0 0,-1-2 0 0 0,0-1-1 0 0,-2-1 1 0 0,0-2 0 0 0,0-2 0 0 0,-2-1-1 0 0,-1-1 1 0 0,-1-2 0 0 0,-2-1 0 0 0,0-1 0 0 0,41-55-1 0 0,-28 27-59 0 0,-4-2 0 0 0,-1 0 0 0 0,-4-3 0 0 0,42-107 0 0 0,-55 115 51 0 0,-2-2 0 0 0,-2 0-1 0 0,-3-1 1 0 0,-3 0 0 0 0,-2 0-1 0 0,0-63 1 0 0,-8 68-16 0 0,-3 0 1 0 0,-1 1-1 0 0,-3-1 0 0 0,-3 2 1 0 0,-1-1-1 0 0,-2 2 0 0 0,-33-73 1 0 0,33 89-124 0 0,-34-52 1 0 0,39 70 88 0 0,-2 0 1 0 0,0 0 0 0 0,-1 1 0 0 0,0 1 0 0 0,-23-19 0 0 0,-5 4-12 0 0,-2 2 1 0 0,-82-38 0 0 0,84 45-24 0 0,-1 2-1 0 0,-1 2 1 0 0,-78-16 0 0 0,88 24-289 0 0,0 2-1 0 0,-1 2 1 0 0,1 1 0 0 0,-1 1-1 0 0,-58 8 1 0 0,30 4-686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1.044"/>
    </inkml:context>
    <inkml:brush xml:id="br0">
      <inkml:brushProperty name="width" value="0.2" units="cm"/>
      <inkml:brushProperty name="height" value="0.2" units="cm"/>
    </inkml:brush>
  </inkml:definitions>
  <inkml:trace contextRef="#ctx0" brushRef="#br0">46 27 1376 0 0,'-42'-27'23635'0'0,"41"33"-23405"0"0,0-1-1 0 0,0 1 1 0 0,1-1-1 0 0,-1 1 0 0 0,1-1 1 0 0,0 1-1 0 0,1 0 1 0 0,0-1-1 0 0,1 7 0 0 0,0 7 21 0 0,2 20 72 0 0,4 62 275 0 0,3 566 888 0 0,-2-242-1165 0 0,-4-327-320 0 0,-4-98 0 0 0,1-5 0 0 0,2-11 0 0 0,13-129 0 0 0,-2 4 0 0 0,38-152 0 0 0,-26 183 0 0 0,52-134 0 0 0,-62 205 0 0 0,0 1 0 0 0,3 0 0 0 0,1 2 0 0 0,1 0 0 0 0,2 1 0 0 0,51-55 0 0 0,-56 71-11 0 0,0 0 1 0 0,36-26-1 0 0,-47 39 8 0 0,1 1 0 0 0,-1 0 0 0 0,1 1 0 0 0,0-1 1 0 0,0 2-1 0 0,0-1 0 0 0,0 1 0 0 0,1 1 0 0 0,-1 0 0 0 0,19-2 0 0 0,-14 4 5 0 0,0 0 0 0 0,0 1 0 0 0,0 1 1 0 0,0 0-1 0 0,0 1 0 0 0,-1 0 0 0 0,1 1 0 0 0,-1 1 0 0 0,0 0 0 0 0,0 1 1 0 0,0 0-1 0 0,-1 1 0 0 0,0 0 0 0 0,12 10 0 0 0,-9-4 1 0 0,-1-1 0 0 0,0 2 1 0 0,0 0-1 0 0,-2 0 0 0 0,0 1 0 0 0,0 1 0 0 0,-1 0 1 0 0,-1 1-1 0 0,14 32 0 0 0,-8-8-3 0 0,-2 1 0 0 0,-2 0 0 0 0,9 57 0 0 0,4 137 0 0 0,-24 14 47 0 0,-2-124-30 0 0,0-56-17 0 0,2 84 0 0 0,9-74 0 0 0,-6-64-13 0 0,-4-16 5 0 0,0 1 1 0 0,0-1-1 0 0,0 0 0 0 0,0 1 1 0 0,0-1-1 0 0,0 1 0 0 0,1-1 1 0 0,-1 0-1 0 0,0 1 1 0 0,0-1-1 0 0,1 1 0 0 0,-1-1 1 0 0,0 0-1 0 0,0 1 0 0 0,1-1 1 0 0,-1 0-1 0 0,0 0 1 0 0,1 1-1 0 0,-1-1 0 0 0,1 0 1 0 0,1 0-245 0 0,1-1 0 0 0,-1 1 0 0 0,0-1 0 0 0,0 0 0 0 0,0 0 0 0 0,0 0 0 0 0,0 0 1 0 0,0 0-1 0 0,0 0 0 0 0,0-1 0 0 0,0 1 0 0 0,-1-1 0 0 0,1 1 0 0 0,2-4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1.642"/>
    </inkml:context>
    <inkml:brush xml:id="br0">
      <inkml:brushProperty name="width" value="0.2" units="cm"/>
      <inkml:brushProperty name="height" value="0.2" units="cm"/>
    </inkml:brush>
  </inkml:definitions>
  <inkml:trace contextRef="#ctx0" brushRef="#br0">118 37 15200 0 0,'-83'-36'11045'0'0,"83"42"-10508"0"0,1 0-1 0 0,0 1 1 0 0,3 8 0 0 0,3 20 53 0 0,-6 130 233 0 0,-2-90-582 0 0,-18 192 535 0 0,2-73-411 0 0,15-149-300 0 0,-8 250 285 0 0,12-211-270 0 0,17 127 0 0 0,-10-154-61 0 0,2 0 0 0 0,24 69 0 0 0,-27-105-20 0 0,0 0 1 0 0,1 0 0 0 0,1-1-1 0 0,2 0 1 0 0,0-1-1 0 0,0 0 1 0 0,2-1-1 0 0,30 31 1 0 0,-37-43-17 0 0,-1 1 0 0 0,1-2-1 0 0,1 1 1 0 0,-1-1 0 0 0,1 0 0 0 0,0-1-1 0 0,0 0 1 0 0,1 0 0 0 0,-1 0 0 0 0,1-1-1 0 0,-1-1 1 0 0,1 0 0 0 0,0 0 0 0 0,0 0 0 0 0,0-1-1 0 0,0 0 1 0 0,1-1 0 0 0,-1 0 0 0 0,0-1-1 0 0,0 0 1 0 0,0 0 0 0 0,0-1 0 0 0,0 0-1 0 0,0 0 1 0 0,-1-1 0 0 0,14-6 0 0 0,-6 0-62 0 0,0 0-1 0 0,-1-1 1 0 0,0-1 0 0 0,0 0 0 0 0,17-18 0 0 0,60-70-342 0 0,-91 98 414 0 0,182-212-681 0 0,-152 173 645 0 0,-3-1 1 0 0,-1 0-1 0 0,-2-3 0 0 0,-2 0 1 0 0,-2-1-1 0 0,-2-1 0 0 0,15-54 1 0 0,49-219-449 0 0,-77 286 491 0 0,-2 0 0 0 0,1-59 0 0 0,-10 51 584 0 0,-1 51-236 0 0,-1 2-240 0 0,-3 49 187 0 0,-4 112-1 0 0,16 64-144 0 0,6-58-44 0 0,2-78-85 0 0,-2-28 29 0 0,14 127-30 0 0,-15-161-42 0 0,1-1 0 0 0,2-1 0 0 0,17 45 0 0 0,-24-76 38 0 0,0-1-1 0 0,0 1 1 0 0,0-1-1 0 0,1 1 1 0 0,5 5-1 0 0,9 5-1913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2.038"/>
    </inkml:context>
    <inkml:brush xml:id="br0">
      <inkml:brushProperty name="width" value="0.2" units="cm"/>
      <inkml:brushProperty name="height" value="0.2" units="cm"/>
    </inkml:brush>
  </inkml:definitions>
  <inkml:trace contextRef="#ctx0" brushRef="#br0">135 53 22575 0 0,'-46'-12'2008'0'0,"27"9"-1608"0"0,-5-6-320 0 0,11 1-80 0 0,-1-1 320 0 0,1 2 40 0 0,7 2 552 0 0,17 5-800 0 0,-3 9-8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2.404"/>
    </inkml:context>
    <inkml:brush xml:id="br0">
      <inkml:brushProperty name="width" value="0.2" units="cm"/>
      <inkml:brushProperty name="height" value="0.2" units="cm"/>
    </inkml:brush>
  </inkml:definitions>
  <inkml:trace contextRef="#ctx0" brushRef="#br0">0 1 24415 0 0,'0'0'2454'0'0,"2"1"-2250"0"0,6 6-121 0 0,-1 0 0 0 0,-1 1 0 0 0,1-1 0 0 0,-1 2 0 0 0,-1-1 0 0 0,0 1 0 0 0,0-1 0 0 0,0 1 1 0 0,-1 1-1 0 0,4 14 0 0 0,2 9 139 0 0,9 60 0 0 0,-15-61-188 0 0,-1 1 0 0 0,-2 34 0 0 0,0-17-19 0 0,-9 568 556 0 0,7-419-573 0 0,2-118-123 0 0,4 88 308 0 0,-6-164-187 0 0,2 1-1 0 0,-1 0 1 0 0,0-1 0 0 0,1 1-1 0 0,0 0 1 0 0,0-1 0 0 0,3 8-1 0 0,-3-11-111 0 0,0-3 121 0 0,0 0 0 0 0,-1 0-1 0 0,1 0 1 0 0,0-1 0 0 0,-1 1-1 0 0,0 0 1 0 0,1-1-1 0 0,-1 1 1 0 0,0 0 0 0 0,1-1-1 0 0,-1 1 1 0 0,0 0 0 0 0,0-1-1 0 0,0 1 1 0 0,0-2-1 0 0,0 1 8 0 0,5-48 73 0 0,4-40-89 0 0,-3 0 4 0 0,27-141 0 0 0,-14 138 0 0 0,20-92 0 0 0,-26 137 0 0 0,34-82 0 0 0,-33 97 0 0 0,2 0 0 0 0,2 1 0 0 0,1 2 0 0 0,1 0 0 0 0,1 0 0 0 0,36-36 0 0 0,-23 32 0 0 0,1 0 0 0 0,2 2 0 0 0,1 2 0 0 0,62-38 0 0 0,-92 65 0 0 0,1-1 0 0 0,-1 1 0 0 0,1 0 0 0 0,-1 0 0 0 0,1 1 0 0 0,0 1 0 0 0,0-1 0 0 0,0 1-1 0 0,0 1 1 0 0,0 0 0 0 0,0 0 0 0 0,0 1 0 0 0,0 0 0 0 0,0 0 0 0 0,0 1 0 0 0,0 0 0 0 0,0 1 0 0 0,8 3 0 0 0,-3 0 1 0 0,0 0 1 0 0,-1 1-1 0 0,0 1 1 0 0,-1-1 0 0 0,0 2-1 0 0,0 0 1 0 0,0 1-1 0 0,-1 0 1 0 0,-1 0 0 0 0,13 16-1 0 0,-7-5 38 0 0,-1 1-1 0 0,-1 0 0 0 0,0 1 1 0 0,-2 1-1 0 0,-1 0 1 0 0,-1 1-1 0 0,-1 0 0 0 0,-1 0 1 0 0,7 38-1 0 0,-3 7 47 0 0,-4 0-1 0 0,0 72 0 0 0,-5-36-16 0 0,0 36 11 0 0,-4-70-43 0 0,15 137 0 0 0,-13-203-49 0 0,-1 0 0 0 0,2 0 1 0 0,-1 0-1 0 0,1 0 0 0 0,-1 0 0 0 0,2 0 0 0 0,-1-1 1 0 0,1 1-1 0 0,5 8 0 0 0,-8-14 4 0 0,0 0 0 0 0,1 1 0 0 0,-1-1 0 0 0,0 0 0 0 0,0 1 0 0 0,1-1 0 0 0,-1 0 0 0 0,0 1 0 0 0,0-1 0 0 0,0 1 0 0 0,0-1 0 0 0,1 1 0 0 0,-1-1 0 0 0,0 0 0 0 0,0 1 0 0 0,0-1 0 0 0,0 1 0 0 0,0-1 0 0 0,0 1 0 0 0,0-1 0 0 0,0 1 0 0 0,-1 0 0 0 0,1-1-7 0 0,0 0 0 0 0,0 0-1 0 0,-1 0 1 0 0,1 1 0 0 0,0-1 0 0 0,0 0 0 0 0,-1 0 0 0 0,1 0 0 0 0,0 0 0 0 0,-1 0-1 0 0,1 0 1 0 0,0 0 0 0 0,0 0 0 0 0,-1 0 0 0 0,1 0 0 0 0,0 0 0 0 0,-1 0 0 0 0,1 0 0 0 0,0 0-1 0 0,0 0 1 0 0,-1 0 0 0 0,1 0 0 0 0,0 0 0 0 0,-1 0 0 0 0,0-1-131 0 0,0 1 0 0 0,0-1 1 0 0,0 1-1 0 0,0-1 0 0 0,0 1 0 0 0,0-1 1 0 0,0 1-1 0 0,0-1 0 0 0,0 0 0 0 0,0 0 1 0 0,0 1-1 0 0,0-1 0 0 0,0 0 0 0 0,1 0 1 0 0,-1 0-1 0 0,0 0 0 0 0,1 0 0 0 0,-1-1 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2.922"/>
    </inkml:context>
    <inkml:brush xml:id="br0">
      <inkml:brushProperty name="width" value="0.2" units="cm"/>
      <inkml:brushProperty name="height" value="0.2" units="cm"/>
    </inkml:brush>
  </inkml:definitions>
  <inkml:trace contextRef="#ctx0" brushRef="#br0">1 654 25399 0 0,'1'-2'2299'0'0,"10"-5"-2193"0"0,0 1 1 0 0,0-1 0 0 0,0 2-1 0 0,1 0 1 0 0,12-4-1 0 0,6-3 236 0 0,-2 1-156 0 0,0 2-1 0 0,0 1 1 0 0,1 1 0 0 0,39-4-1 0 0,1 2 61 0 0,138-22-167 0 0,-148 20-141 0 0,85-29-1 0 0,-57 4 55 0 0,-8 2 109 0 0,-68 30-26 0 0,0-2 0 0 0,17-10 0 0 0,4-2 34 0 0,-16 8-173 0 0,-1 0 1 0 0,-1-1 0 0 0,1 0-1 0 0,-2-1 1 0 0,1-1 0 0 0,-2 0-1 0 0,16-21 1 0 0,-25 31 63 0 0,-1 0 0 0 0,0 0 0 0 0,-1 0 0 0 0,1 0 0 0 0,0-1 0 0 0,-1 1 0 0 0,0 0 0 0 0,0-1 0 0 0,0 1 0 0 0,0-1 0 0 0,0 1 0 0 0,-1-1 0 0 0,1 1 0 0 0,-1-1 0 0 0,0-3 0 0 0,-1 2 0 0 0,0 0 0 0 0,0 1 0 0 0,0-1 0 0 0,0 0 0 0 0,-1 1 0 0 0,0 0 0 0 0,0-1 0 0 0,0 1 0 0 0,0 0 0 0 0,-4-5 0 0 0,-2 0 0 0 0,0 0 0 0 0,0 0 0 0 0,0 1 0 0 0,-1 0 0 0 0,-1 0 0 0 0,1 1 0 0 0,-1 0 0 0 0,-13-6 0 0 0,9 6 25 0 0,-1 0-1 0 0,0 0 1 0 0,0 2-1 0 0,-1 0 0 0 0,1 1 1 0 0,-1 0-1 0 0,0 1 1 0 0,0 1-1 0 0,0 0 1 0 0,0 2-1 0 0,-1 0 1 0 0,1 0-1 0 0,-30 6 1 0 0,-169 47 372 0 0,183-43-231 0 0,1 1-1 0 0,0 1 1 0 0,1 2-1 0 0,1 1 1 0 0,-48 33-1 0 0,63-38-127 0 0,1 1 0 0 0,0 1 0 0 0,1 0-1 0 0,0 1 1 0 0,1 0 0 0 0,1 1 0 0 0,0 0-1 0 0,0 0 1 0 0,2 1 0 0 0,-13 28 0 0 0,8-9 55 0 0,2 1-1 0 0,0 0 1 0 0,-9 69 0 0 0,15-58-49 0 0,2 0 0 0 0,5 81 0 0 0,1-93-31 0 0,1-1-1 0 0,1 0 1 0 0,2 0 0 0 0,1 0 0 0 0,1-1-1 0 0,20 43 1 0 0,-18-49-10 0 0,2-1 1 0 0,1 0-1 0 0,2-1 1 0 0,0-1-1 0 0,1 0 0 0 0,1-1 1 0 0,39 36-1 0 0,-26-31 15 0 0,2 0 0 0 0,1-2 0 0 0,1-2 0 0 0,1-1 0 0 0,1-2-1 0 0,52 21 1 0 0,-74-36-95 0 0,2-1 0 0 0,-1 0-1 0 0,0-1 1 0 0,1-1 0 0 0,0-1 0 0 0,-1 0-1 0 0,1-1 1 0 0,0-1 0 0 0,23-4-1 0 0,-9 0-269 0 0,0-2 0 0 0,0-2 0 0 0,-1 0-1 0 0,31-16 1 0 0,-36 14-460 0 0,-1-1 0 0 0,0 0 0 0 0,0-2 1 0 0,-2-1-1 0 0,25-21 0 0 0,39-40-1498 0 0,-11 2-21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3.628"/>
    </inkml:context>
    <inkml:brush xml:id="br0">
      <inkml:brushProperty name="width" value="0.2" units="cm"/>
      <inkml:brushProperty name="height" value="0.2" units="cm"/>
    </inkml:brush>
  </inkml:definitions>
  <inkml:trace contextRef="#ctx0" brushRef="#br0">1632 428 11056 0 0,'-4'-3'111'0'0,"1"1"-1"0"0,0 0 1 0 0,-1-1 0 0 0,1 0 0 0 0,0 0 0 0 0,0 0 0 0 0,1 0-1 0 0,-1 0 1 0 0,-1-4 0 0 0,-20-36 1787 0 0,20 33-1091 0 0,-1 1-1 0 0,0-1 0 0 0,0 1 0 0 0,-9-10 0 0 0,-13-10 508 0 0,-2 2 0 0 0,0 1 0 0 0,-45-30 0 0 0,-108-53 2144 0 0,164 101-3230 0 0,1 1-1 0 0,-1 0 1 0 0,0 1 0 0 0,-1 1-1 0 0,0 1 1 0 0,-23-2-1 0 0,-2 2 73 0 0,-69 3-1 0 0,-40 13 234 0 0,137-10-440 0 0,-1 1 0 0 0,1 1-1 0 0,0 1 1 0 0,0 0 0 0 0,1 1-1 0 0,-1 1 1 0 0,-17 10 0 0 0,25-12-77 0 0,1 0 0 0 0,1 0 0 0 0,-1 1 0 0 0,1 0 1 0 0,0 0-1 0 0,0 0 0 0 0,1 1 0 0 0,-1 0 0 0 0,2 0 0 0 0,-1 0 1 0 0,1 1-1 0 0,0-1 0 0 0,0 1 0 0 0,1 0 0 0 0,-3 11 0 0 0,4-10-4 0 0,0 1 0 0 0,1 0-1 0 0,0 0 1 0 0,0 0-1 0 0,1 0 1 0 0,1 0 0 0 0,-1 0-1 0 0,2 0 1 0 0,-1-1 0 0 0,1 1-1 0 0,1 0 1 0 0,0-1-1 0 0,4 10 1 0 0,2 0-15 0 0,1 0 1 0 0,0-1-1 0 0,1-1 0 0 0,1 0 0 0 0,1 0 0 0 0,1-1 1 0 0,0-1-1 0 0,17 15 0 0 0,24 15-16 0 0,62 41-1 0 0,-27-21 12 0 0,177 118 8 0 0,-105-75 0 0 0,-130-84 0 0 0,-1 1 0 0 0,0 1 0 0 0,-2 1 0 0 0,-1 2 0 0 0,-2 1 0 0 0,31 43 0 0 0,-39-43 0 0 0,-1 1 0 0 0,22 54 0 0 0,-34-72 0 0 0,-1 0 0 0 0,-1-1 0 0 0,1 1 0 0 0,-2 1 0 0 0,0-1 0 0 0,0 0 0 0 0,-1 1 0 0 0,-1-1 0 0 0,-1 0 0 0 0,1 1 0 0 0,-2-1 0 0 0,0 0 0 0 0,-1 0 0 0 0,0 0 0 0 0,-1 0 0 0 0,0 0 0 0 0,-1-1 0 0 0,0 1 0 0 0,-1-1 0 0 0,-1-1 0 0 0,0 1 0 0 0,0-1 0 0 0,-1 0 0 0 0,-11 11 0 0 0,-18 12 15 0 0,-1-1-1 0 0,-1-2 1 0 0,-50 29 0 0 0,44-29-10 0 0,28-19 9 0 0,0 0 1 0 0,-1-2-1 0 0,0 0 0 0 0,-1-1 0 0 0,0-1 0 0 0,-1 0 1 0 0,0-2-1 0 0,-28 6 0 0 0,-2-7 98 0 0,0-1-1 0 0,-59-5 1 0 0,89 1-96 0 0,-21-2-112 0 0,-72-11 0 0 0,91 8 77 0 0,0 0 0 0 0,1-1 1 0 0,0-1-1 0 0,0-1 0 0 0,-20-11 1 0 0,-237-161 75 0 0,206 130-262 0 0,44 32 154 0 0,1-3 0 0 0,1 0 0 0 0,1-1 0 0 0,1-1-1 0 0,-32-41 1 0 0,46 50-322 0 0,1 0 0 0 0,0-1-1 0 0,1 0 1 0 0,1 0-1 0 0,-7-20 1 0 0,10 22-666 0 0,1 0-1 0 0,0-1 1 0 0,0 1-1 0 0,2-1 1 0 0,0 1-1 0 0,0-1 1 0 0,2-16-1 0 0,6-24-7515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4.194"/>
    </inkml:context>
    <inkml:brush xml:id="br0">
      <inkml:brushProperty name="width" value="0.2" units="cm"/>
      <inkml:brushProperty name="height" value="0.2" units="cm"/>
    </inkml:brush>
  </inkml:definitions>
  <inkml:trace contextRef="#ctx0" brushRef="#br0">24 0 22719 0 0,'-2'2'115'0'0,"0"-1"0"0"0,0 1 0 0 0,1-1 0 0 0,-1 1 0 0 0,1 0 0 0 0,-1 0 0 0 0,1-1-1 0 0,-1 1 1 0 0,1 0 0 0 0,0 0 0 0 0,0 1 0 0 0,0-1 0 0 0,0 0 0 0 0,0 0 0 0 0,1 0 0 0 0,-1 0-1 0 0,1 1 1 0 0,-1-1 0 0 0,1 0 0 0 0,0 1 0 0 0,0 4 0 0 0,1 4-138 0 0,0 1 0 0 0,0 0 0 0 0,4 13 0 0 0,-3-13 146 0 0,12 55 441 0 0,12 71 469 0 0,22 285 267 0 0,-35-106-1219 0 0,-18-88 149 0 0,0-52-37 0 0,2 207 50 0 0,12-396-205 0 0,-4 2-57 0 0,-1-1-1 0 0,0 0 0 0 0,-1 0 0 0 0,0 0 0 0 0,0 0 0 0 0,0-14 1 0 0,4-12-9 0 0,25-97-92 0 0,-24 103 100 0 0,1 0-1 0 0,2 1 1 0 0,27-55 0 0 0,-2 6 18 0 0,11-41 2 0 0,-20 46 0 0 0,69-131 0 0 0,-62 148 0 0 0,42-54 0 0 0,-61 92-12 0 0,1 1 1 0 0,0 0 0 0 0,1 1-1 0 0,1 1 1 0 0,1 1 0 0 0,25-17-1 0 0,-33 26-8 0 0,0-1 0 0 0,1 1 0 0 0,0 1 0 0 0,1 0 0 0 0,-1 1 0 0 0,1 0 0 0 0,20-3 0 0 0,-27 7 18 0 0,-1 0 1 0 0,1 0-1 0 0,-1 0 0 0 0,0 1 1 0 0,1 0-1 0 0,-1 0 0 0 0,0 0 0 0 0,0 1 1 0 0,7 3-1 0 0,-1-1 3 0 0,6 1 26 0 0,0 2 0 0 0,0 0-1 0 0,-1 1 1 0 0,-1 1 0 0 0,1 0 0 0 0,-1 1-1 0 0,-1 1 1 0 0,0 0 0 0 0,24 26-1 0 0,-24-22 11 0 0,-2 1-1 0 0,0 1 1 0 0,-1 0-1 0 0,0 0 0 0 0,-2 1 1 0 0,0 1-1 0 0,-1-1 0 0 0,9 31 1 0 0,1 23 195 0 0,16 116 0 0 0,-12 80 173 0 0,-18-207-373 0 0,14 69 0 0 0,-16-122-21 0 0,0 1 0 0 0,1-1 0 0 0,3 10 0 0 0,-5-16-46 0 0,0 0 0 0 0,-1 0 0 0 0,2 0 1 0 0,-1 0-1 0 0,0-1 0 0 0,0 1 0 0 0,0 0 0 0 0,1 0 0 0 0,-1-1 0 0 0,1 1 0 0 0,0-1 0 0 0,-1 1 1 0 0,1-1-1 0 0,0 0 0 0 0,0 0 0 0 0,0 1 0 0 0,2 0 0 0 0,-3-2-97 0 0,0 0 1 0 0,0 0-1 0 0,0 0 1 0 0,0 0-1 0 0,0 0 0 0 0,0 0 1 0 0,0 0-1 0 0,0 0 0 0 0,0 0 1 0 0,0 0-1 0 0,0-1 0 0 0,0 1 1 0 0,0 0-1 0 0,0-1 0 0 0,0 1 1 0 0,0-1-1 0 0,-1 1 0 0 0,1-1 1 0 0,0 1-1 0 0,0-1 0 0 0,0 1 1 0 0,0-2-1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4.650"/>
    </inkml:context>
    <inkml:brush xml:id="br0">
      <inkml:brushProperty name="width" value="0.2" units="cm"/>
      <inkml:brushProperty name="height" value="0.2" units="cm"/>
    </inkml:brush>
  </inkml:definitions>
  <inkml:trace contextRef="#ctx0" brushRef="#br0">961 159 25687 0 0,'-143'-76'2576'0'0,"121"63"-2482"0"0,-1 1 0 0 0,0 0-1 0 0,-1 2 1 0 0,-36-11 0 0 0,47 18 53 0 0,-1 0 1 0 0,1 1-1 0 0,0 0 1 0 0,-1 1-1 0 0,1 0 1 0 0,0 1-1 0 0,-1 1 0 0 0,1 0 1 0 0,-1 1-1 0 0,-17 5 1 0 0,23-5-69 0 0,0 1 0 0 0,0 1 1 0 0,0 0-1 0 0,0 0 0 0 0,-12 9 0 0 0,-34 31 360 0 0,23-17-204 0 0,-95 84 376 0 0,97-81-505 0 0,0 1-1 0 0,-24 34 1 0 0,35-39-66 0 0,1 0 1 0 0,0 2-1 0 0,3-1 1 0 0,-18 44-1 0 0,28-59-30 0 0,0 1-1 0 0,0 0 1 0 0,1 0-1 0 0,1 0 1 0 0,0 0-1 0 0,1 0 1 0 0,0 0 0 0 0,1 0-1 0 0,1 0 1 0 0,0 0-1 0 0,1 0 1 0 0,0 0-1 0 0,6 19 1 0 0,-1-13-16 0 0,1-1-1 0 0,1 1 1 0 0,1-2 0 0 0,13 19-1 0 0,52 62-74 0 0,-38-53 59 0 0,2-1 0 0 0,55 48 0 0 0,-87-85-4 0 0,2-1-1 0 0,-1 0 0 0 0,1 0 1 0 0,0 0-1 0 0,0-1 0 0 0,0-1 1 0 0,1 1-1 0 0,0-2 0 0 0,0 1 1 0 0,0-1-1 0 0,0-1 0 0 0,0 0 1 0 0,1 0-1 0 0,-1-1 0 0 0,1 0 1 0 0,-1-1-1 0 0,1 0 0 0 0,-1-1 1 0 0,1 0-1 0 0,-1-1 0 0 0,0 0 1 0 0,1 0-1 0 0,9-5 0 0 0,20-10 146 0 0,-1-1 0 0 0,0-2 1 0 0,42-31-1 0 0,-75 48-109 0 0,24-16-71 0 0,-1-2-1 0 0,0 0 1 0 0,42-44 0 0 0,-57 50 23 0 0,-1 0 0 0 0,-1-1 1 0 0,-1 0-1 0 0,0-1 1 0 0,-1 0-1 0 0,-1-1 0 0 0,0 0 1 0 0,7-24-1 0 0,-8 14 107 0 0,-1 0 0 0 0,-1-1 0 0 0,2-42 1 0 0,-4-90-67 0 0,-4 159-7 0 0,0-25-171 0 0,-1-1 0 0 0,-2 0 0 0 0,0 0 1 0 0,-2 1-1 0 0,-14-47 0 0 0,14 62-65 0 0,1 0 0 0 0,-2 1-1 0 0,1-1 1 0 0,-1 1 0 0 0,-1 0 0 0 0,0 0 0 0 0,-1 1-1 0 0,0 0 1 0 0,-1 0 0 0 0,1 1 0 0 0,-2 0 0 0 0,1 1 0 0 0,-1 0-1 0 0,-19-11 1 0 0,18 13-29 0 0,-5-3-134 0 0,-25-9-731 0 0,24 11 577 0 0,6 3 137 0 0,-1 0-47 0 0,4 2 128 0 0,-8-3-300 0 0,-8-2-337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1.596"/>
    </inkml:context>
    <inkml:brush xml:id="br0">
      <inkml:brushProperty name="width" value="0.2" units="cm"/>
      <inkml:brushProperty name="height" value="0.2" units="cm"/>
    </inkml:brush>
  </inkml:definitions>
  <inkml:trace contextRef="#ctx0" brushRef="#br0">1527 289 19807 0 0,'-20'-19'713'0'0,"11"11"-341"0"0,1 1-1 0 0,-1 0 0 0 0,-16-10 0 0 0,-4-4 1118 0 0,2 0 0 0 0,-38-38 1 0 0,21 18-533 0 0,31 31-836 0 0,-1 0-1 0 0,0 1 1 0 0,-1 1 0 0 0,0 0 0 0 0,0 1 0 0 0,0 1-1 0 0,-1 0 1 0 0,0 1 0 0 0,-30-5 0 0 0,16 6-104 0 0,0 1 0 0 0,-1 1 0 0 0,1 2 0 0 0,0 1 0 0 0,-1 1 0 0 0,1 2 0 0 0,0 1 0 0 0,-45 13 0 0 0,-7 7 103 0 0,-101 46 0 0 0,162-61-79 0 0,2 0 0 0 0,0 2 0 0 0,0 0 0 0 0,-21 19 0 0 0,29-21-12 0 0,0 0-1 0 0,1 1 0 0 0,0 0 1 0 0,1 1-1 0 0,0 0 0 0 0,1 0 1 0 0,-11 20-1 0 0,18-28-20 0 0,-1 0 0 0 0,1 0 1 0 0,0 0-1 0 0,0 0 0 0 0,0 0 0 0 0,0 0 0 0 0,1 0 0 0 0,-1 1 0 0 0,1-1 1 0 0,0 0-1 0 0,2 8 0 0 0,-1-5 1 0 0,1-1-1 0 0,0 1 1 0 0,0 0 0 0 0,0-1 0 0 0,1 1-1 0 0,5 8 1 0 0,1-1-6 0 0,0-1 0 0 0,1-1 0 0 0,0 0-1 0 0,1 0 1 0 0,19 15 0 0 0,-7-9 3 0 0,0-1 0 0 0,2-1 1 0 0,0-1-1 0 0,34 15 0 0 0,114 37 112 0 0,-90-36-48 0 0,88 44 244 0 0,-134-55-168 0 0,-1 1 0 0 0,49 39 0 0 0,-49-29 45 0 0,-1 1-1 0 0,56 68 1 0 0,42 85 2 0 0,-119-164-168 0 0,-1 0 1 0 0,-1 0-1 0 0,-2 2 0 0 0,0-1 0 0 0,-1 1 1 0 0,-1 1-1 0 0,-1 0 0 0 0,-2 0 0 0 0,0 0 0 0 0,-1 0 1 0 0,-2 1-1 0 0,0 0 0 0 0,-2-1 0 0 0,-3 35 1 0 0,-1-27-20 0 0,-1-1 1 0 0,-2 0-1 0 0,0-1 1 0 0,-2 1 0 0 0,-2-2-1 0 0,0 1 1 0 0,-2-2-1 0 0,-2 1 1 0 0,0-2-1 0 0,-2 0 1 0 0,0-1-1 0 0,-33 36 1 0 0,40-52-7 0 0,-1 0 0 0 0,0-1 0 0 0,0 0 0 0 0,-1-1 0 0 0,-18 10 0 0 0,-66 26 0 0 0,84-39 0 0 0,-17 6 0 0 0,0-2 0 0 0,-1 0 0 0 0,0-2 0 0 0,0-2 0 0 0,0 0 0 0 0,-1-2 0 0 0,0-1 0 0 0,0-2 0 0 0,1-1 0 0 0,-1-1 0 0 0,0-2 0 0 0,-32-7 0 0 0,-2-3-7 0 0,-122-43 1 0 0,148 41-65 0 0,1-2 1 0 0,-70-43 0 0 0,63 30-219 0 0,-81-71 0 0 0,111 88 49 0 0,1-1 0 0 0,1 0 1 0 0,0-1-1 0 0,1-1 0 0 0,1 0 0 0 0,0 0 1 0 0,1-1-1 0 0,-11-30 0 0 0,17 35-178 0 0,0-1-1 0 0,1 1 1 0 0,-1-16-1 0 0,2 16 85 0 0,-3-20-690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5.011"/>
    </inkml:context>
    <inkml:brush xml:id="br0">
      <inkml:brushProperty name="width" value="0.2" units="cm"/>
      <inkml:brushProperty name="height" value="0.2" units="cm"/>
    </inkml:brush>
  </inkml:definitions>
  <inkml:trace contextRef="#ctx0" brushRef="#br0">97 1 23583 0 0,'-2'2'174'0'0,"0"0"-1"0"0,1 0 0 0 0,-1 0 0 0 0,1 0 1 0 0,-1 1-1 0 0,1-1 0 0 0,0 1 0 0 0,0-1 1 0 0,0 1-1 0 0,1-1 0 0 0,-1 1 1 0 0,1 0-1 0 0,-1-1 0 0 0,1 1 0 0 0,0 4 1 0 0,0 6-180 0 0,1-1 1 0 0,3 16-1 0 0,1 9 741 0 0,-3 1-241 0 0,7 231-184 0 0,-11-132 22 0 0,-26 192 0 0 0,-21 7 785 0 0,38-252-1102 0 0,0 116-1 0 0,16 86-110 0 0,-1-149-233 0 0,3-47-265 0 0,-1 17-377 0 0,-6-88 657 0 0,0-2-553 0 0,0 1-1 0 0,6 33 1 0 0,-6-49 716 0 0,0 0-1 0 0,1-1 1 0 0,-1 1 0 0 0,1 0-1 0 0,-1-1 1 0 0,1 1 0 0 0,0-1-1 0 0,0 1 1 0 0,0-1 0 0 0,0 0-1 0 0,0 1 1 0 0,0-1 0 0 0,0 0-1 0 0,0 0 1 0 0,1 0 0 0 0,-1 0-1 0 0,2 2 1 0 0,7-2-1620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5.379"/>
    </inkml:context>
    <inkml:brush xml:id="br0">
      <inkml:brushProperty name="width" value="0.2" units="cm"/>
      <inkml:brushProperty name="height" value="0.2" units="cm"/>
    </inkml:brush>
  </inkml:definitions>
  <inkml:trace contextRef="#ctx0" brushRef="#br0">49 121 24271 0 0,'-5'-2'214'0'0,"0"-1"-1"0"0,0 0 1 0 0,1 0 0 0 0,0 0-1 0 0,-1 0 1 0 0,1-1 0 0 0,-7-7-1 0 0,11 10-168 0 0,-1 0 0 0 0,0 0 0 0 0,1 0 0 0 0,-1 0 0 0 0,1 0-1 0 0,-1 0 1 0 0,1 0 0 0 0,-1 0 0 0 0,1 0 0 0 0,0-1 0 0 0,0 1 0 0 0,-1 0 0 0 0,1 0-1 0 0,0 0 1 0 0,0 0 0 0 0,0-1 0 0 0,0 0 0 0 0,1 0-36 0 0,-1 1-1 0 0,1-1 1 0 0,0 1 0 0 0,-1-1-1 0 0,1 1 1 0 0,0 0 0 0 0,0-1-1 0 0,0 1 1 0 0,0 0 0 0 0,0 0-1 0 0,0-1 1 0 0,0 1 0 0 0,1 0-1 0 0,-1 0 1 0 0,0 0 0 0 0,3-1-1 0 0,4-2 12 0 0,1-1-1 0 0,0 1 1 0 0,0 1-1 0 0,0 0 0 0 0,18-4 1 0 0,53-6 541 0 0,-76 13-526 0 0,47-4 204 0 0,1 3 0 0 0,-1 1-1 0 0,1 3 1 0 0,-1 3 0 0 0,52 11-1 0 0,-55-7-149 0 0,0 3 0 0 0,-1 2-1 0 0,0 1 1 0 0,-2 3 0 0 0,67 37-1 0 0,-95-45 3 0 0,-1 0 0 0 0,0 1 0 0 0,-1 1-1 0 0,-1 1 1 0 0,0 0 0 0 0,-1 0-1 0 0,0 2 1 0 0,-1-1 0 0 0,-1 2 0 0 0,17 30-1 0 0,-13-15 41 0 0,-1 0 0 0 0,-2 1 0 0 0,-1 0-1 0 0,-2 0 1 0 0,7 42 0 0 0,-10-34-338 0 0,2 70-1 0 0,-9-97 208 0 0,1-1-1 0 0,-2 1 0 0 0,0-1 0 0 0,-1 1 0 0 0,0-1 1 0 0,-10 26-1 0 0,9-30 57 0 0,-1 1 0 0 0,0-1 0 0 0,0 0 0 0 0,-1 0 1 0 0,0-1-1 0 0,0 0 0 0 0,-1 0 0 0 0,0 0 0 0 0,-15 11 0 0 0,6-7-155 0 0,-1-1 1 0 0,-1-1-1 0 0,1-1 0 0 0,-1-1 0 0 0,-1 0 0 0 0,-29 8 0 0 0,11-7-259 0 0,-1-1 0 0 0,-55 4 0 0 0,76-11 332 0 0,0-1 1 0 0,0 0-1 0 0,0-1 1 0 0,0-1-1 0 0,0-1 0 0 0,0 0 1 0 0,1-1-1 0 0,-1-1 1 0 0,1-1-1 0 0,0 0 1 0 0,-26-14-1 0 0,37 17-244 0 0,0-1 0 0 0,0 0 0 0 0,0 1 0 0 0,1-2 0 0 0,-1 1 0 0 0,-7-10-1 0 0,-3-6-1670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5.807"/>
    </inkml:context>
    <inkml:brush xml:id="br0">
      <inkml:brushProperty name="width" value="0.2" units="cm"/>
      <inkml:brushProperty name="height" value="0.2" units="cm"/>
    </inkml:brush>
  </inkml:definitions>
  <inkml:trace contextRef="#ctx0" brushRef="#br0">190 103 18223 0 0,'-5'-3'55'0'0,"-14"-7"588"0"0,0-1-1 0 0,-34-25 1 0 0,31 16-545 0 0,7 6 636 0 0,5 5 1358 0 0,9 10-1946 0 0,0-1-1 0 0,0 1 1 0 0,0-1 0 0 0,0 1-1 0 0,0-1 1 0 0,0 1 0 0 0,0 0 0 0 0,1-1-1 0 0,-1 1 1 0 0,0 0 0 0 0,0 0-1 0 0,1 0 1 0 0,-1 0 0 0 0,1-1 0 0 0,-1 1-1 0 0,0 0 1 0 0,1 0 0 0 0,0 0-1 0 0,-1 0 1 0 0,1 0 0 0 0,-1 2-1 0 0,-2 3 143 0 0,1-2-98 0 0,-1 1 0 0 0,1 0 0 0 0,0-1 0 0 0,0 1 0 0 0,0 0 0 0 0,1 0 0 0 0,0 0 0 0 0,-1 8-1 0 0,-5 44 400 0 0,3 115-1 0 0,5-110-474 0 0,4 95 442 0 0,0 10 464 0 0,3 704-868 0 0,-2-623-152 0 0,-2-191 8 0 0,-1-10-556 0 0,-3 61 0 0 0,0-64-641 0 0,0-42 1077 0 0,-1-1 1 0 0,1 1 0 0 0,0-1-1 0 0,-1 0 1 0 0,1 1-1 0 0,-1-1 1 0 0,1 1-1 0 0,-1-1 1 0 0,1 0 0 0 0,-1 1-1 0 0,0-1 1 0 0,0 0-1 0 0,0 0 1 0 0,-1 2 0 0 0,1-2 27 0 0,10-61-9764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6.155"/>
    </inkml:context>
    <inkml:brush xml:id="br0">
      <inkml:brushProperty name="width" value="0.2" units="cm"/>
      <inkml:brushProperty name="height" value="0.2" units="cm"/>
    </inkml:brush>
  </inkml:definitions>
  <inkml:trace contextRef="#ctx0" brushRef="#br0">0 98 23527 0 0,'1'-1'531'0'0,"8"-22"754"0"0,-8 20-1193 0 0,0-1 1 0 0,0 0-1 0 0,1 1 0 0 0,-1-1 1 0 0,1 1-1 0 0,0-1 1 0 0,3-3-1 0 0,-2 4-31 0 0,1-1 1 0 0,-1 0-1 0 0,1 1 1 0 0,0 0-1 0 0,1 0 0 0 0,-1 0 1 0 0,1 0-1 0 0,-1 1 1 0 0,1-1-1 0 0,0 1 0 0 0,0 1 1 0 0,0-1-1 0 0,0 0 1 0 0,0 1-1 0 0,0 0 1 0 0,0 1-1 0 0,0-1 0 0 0,9 1 1 0 0,7 1 372 0 0,0 1 0 0 0,0 1 1 0 0,28 7-1 0 0,-11-2-398 0 0,53 12 416 0 0,119 41 0 0 0,-177-48-319 0 0,-1 1 1 0 0,-1 1 0 0 0,43 27-1 0 0,79 67 1071 0 0,-120-83-1183 0 0,-2 1 1 0 0,0 1-1 0 0,-1 1 0 0 0,-2 2 0 0 0,34 49 0 0 0,-56-71-21 0 0,-1-1 0 0 0,0 1 0 0 0,-1 0 0 0 0,0 0 0 0 0,0 1 0 0 0,-1-1 0 0 0,0 1 0 0 0,-1 0 0 0 0,0 0 0 0 0,0-1 0 0 0,-1 1 0 0 0,-1 16 0 0 0,0-18 0 0 0,-1 1 0 0 0,-1-1 0 0 0,1 0 0 0 0,-1 0 0 0 0,-1 0 0 0 0,0 0 0 0 0,0 0 0 0 0,0 0 0 0 0,-1-1 0 0 0,0 0 0 0 0,-1 1 0 0 0,1-1 0 0 0,-1-1 0 0 0,-1 1 0 0 0,-6 6 0 0 0,-11 8 0 0 0,-1 0 0 0 0,-1-2 0 0 0,0-1 0 0 0,-1-1 0 0 0,-1-2 0 0 0,-1 0 0 0 0,-42 16 0 0 0,48-24-131 0 0,-1 0 1 0 0,1-1-1 0 0,-1-1 0 0 0,-36 3 0 0 0,-93-5-455 0 0,113-5 542 0 0,0-1-1 0 0,0-2 1 0 0,-40-11-1 0 0,56 10-125 0 0,0-1 0 0 0,1-1 0 0 0,0-1-1 0 0,1-1 1 0 0,0-1 0 0 0,-28-18 0 0 0,44 24-26 0 0,-1 0 0 0 0,0 0 0 0 0,1-1 0 0 0,0 1 0 0 0,0-1 0 0 0,-6-11 0 0 0,-9-19-3977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6.535"/>
    </inkml:context>
    <inkml:brush xml:id="br0">
      <inkml:brushProperty name="width" value="0.2" units="cm"/>
      <inkml:brushProperty name="height" value="0.2" units="cm"/>
    </inkml:brush>
  </inkml:definitions>
  <inkml:trace contextRef="#ctx0" brushRef="#br0">24 18 24879 0 0,'-3'-2'144'0'0,"1"1"15"0"0,0 0 0 0 0,1 1 0 0 0,-1-1 0 0 0,0-1 0 0 0,0 1 0 0 0,1 0 0 0 0,-1 0 0 0 0,1 0-1 0 0,-1-1 1 0 0,-2-3 606 0 0,4 17-488 0 0,1 9 200 0 0,5 27 0 0 0,0 6-50 0 0,2 82 103 0 0,4 183-456 0 0,-17-108-39 0 0,4 143-2129 0 0,1-338 1384 0 0,0-7 218 0 0,-2 11-2245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6.868"/>
    </inkml:context>
    <inkml:brush xml:id="br0">
      <inkml:brushProperty name="width" value="0.2" units="cm"/>
      <inkml:brushProperty name="height" value="0.2" units="cm"/>
    </inkml:brush>
  </inkml:definitions>
  <inkml:trace contextRef="#ctx0" brushRef="#br0">46 38 23039 0 0,'-19'-12'1024'0'0,"11"7"200"0"0,-2-2-976 0 0,6-1-248 0 0,-1 3 0 0 0,10 13 0 0 0,4 4-768 0 0,1 5-208 0 0,7 28-40 0 0,2-8-8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7.312"/>
    </inkml:context>
    <inkml:brush xml:id="br0">
      <inkml:brushProperty name="width" value="0.2" units="cm"/>
      <inkml:brushProperty name="height" value="0.2" units="cm"/>
    </inkml:brush>
  </inkml:definitions>
  <inkml:trace contextRef="#ctx0" brushRef="#br0">51 96 23039 0 0,'-4'0'228'0'0,"1"0"53"0"0,0 0 1 0 0,0 0-1 0 0,0 1 1 0 0,0-1-1 0 0,1 0 0 0 0,-5 2 1 0 0,5-1-261 0 0,1-1-1 0 0,0 1 1 0 0,0 0 0 0 0,0 0 0 0 0,-1-1 0 0 0,1 1-1 0 0,0 0 1 0 0,0 0 0 0 0,0 0 0 0 0,0 0 0 0 0,1 0-1 0 0,-1 1 1 0 0,0-1 0 0 0,0 0 0 0 0,1 0 0 0 0,-1 1-1 0 0,0 1 1 0 0,0 0 96 0 0,0 1 0 0 0,0 0-1 0 0,0 0 1 0 0,1 0 0 0 0,0 0-1 0 0,0 0 1 0 0,0-1 0 0 0,0 1 0 0 0,1 5-1 0 0,9 40 693 0 0,-6-32-797 0 0,29 251 7 0 0,-26-189 15 0 0,-1-4 102 0 0,-4-1 0 0 0,-2 0-1 0 0,-12 81 1 0 0,10-130 240 0 0,-2 11-340 0 0,1-21-277 0 0,3-11 142 0 0,-1-1 0 0 0,1 1 0 0 0,-1 0 0 0 0,0-1-1 0 0,-2 5 1 0 0,3-8 98 0 0,0 0 0 0 0,0 1 0 0 0,0-1 0 0 0,0 0 0 0 0,0 0 0 0 0,0 0 1 0 0,0 1-1 0 0,0-1 0 0 0,0 0 0 0 0,-1 0 0 0 0,1 0 0 0 0,0 0 0 0 0,0 1 0 0 0,0-1 0 0 0,0 0 0 0 0,0 0 0 0 0,0 0 0 0 0,-1 0 0 0 0,1 0 0 0 0,0 1 0 0 0,0-1 0 0 0,0 0 0 0 0,0 0 1 0 0,-1 0-1 0 0,1 0 0 0 0,0 0 0 0 0,0 0 0 0 0,0 0 0 0 0,0 0 0 0 0,-1 0 0 0 0,1 0 0 0 0,0 0 0 0 0,0 0 0 0 0,0 0 0 0 0,-1 0 0 0 0,1 0 0 0 0,0 0 0 0 0,0 0 0 0 0,0 0 0 0 0,-1 0 1 0 0,1 0-1 0 0,0 0 0 0 0,0 0 0 0 0,0 0 0 0 0,-1 0 0 0 0,1 0 0 0 0,0 0 0 0 0,0-1 0 0 0,0 1 0 0 0,0 0 0 0 0,0 0 0 0 0,-1 0 0 0 0,1 0 0 0 0,0 0 0 0 0,0 0 0 0 0,0-1 0 0 0,0 1 1 0 0,0 0-1 0 0,0 0 0 0 0,0 0 0 0 0,-1 0 0 0 0,1-1 0 0 0,0 1 0 0 0,0 0 0 0 0,0 0 0 0 0,0 0 0 0 0,0-1 0 0 0,0 1 0 0 0,-4-11 14 0 0,4 11-13 0 0,-1-15 0 0 0,0 0 0 0 0,1 0 0 0 0,0 0 0 0 0,1 0 0 0 0,4-17 0 0 0,-5 29 0 0 0,19-152-496 0 0,-19 151 483 0 0,64-386 357 0 0,-58 366-337 0 0,1 0 0 0 0,1 0 1 0 0,1 1-1 0 0,1 0 0 0 0,1 1 0 0 0,1 0 1 0 0,28-38-1 0 0,-29 46-8 0 0,0 1 1 0 0,2 0 0 0 0,-1 1-1 0 0,2 0 1 0 0,0 0 0 0 0,0 2-1 0 0,1 0 1 0 0,0 0-1 0 0,1 2 1 0 0,0 0 0 0 0,25-9-1 0 0,-24 11-3 0 0,0 1 0 0 0,1 1 0 0 0,0 1 0 0 0,0 0 0 0 0,0 1 1 0 0,0 1-1 0 0,0 1 0 0 0,0 1 0 0 0,29 4 0 0 0,-36-3 33 0 0,0 0-1 0 0,0 2 1 0 0,0-1 0 0 0,0 1-1 0 0,0 1 1 0 0,-1 0 0 0 0,0 0 0 0 0,0 1-1 0 0,0 1 1 0 0,-1-1 0 0 0,0 1 0 0 0,0 1-1 0 0,-1 0 1 0 0,0 0 0 0 0,0 1 0 0 0,6 9-1 0 0,-2-1 151 0 0,0 1 0 0 0,-2 0-1 0 0,0 0 1 0 0,-1 1-1 0 0,-1 0 1 0 0,-1 0-1 0 0,0 1 1 0 0,6 35-1 0 0,-1 40-178 0 0,-4 0 0 0 0,-7 139 0 0 0,-11-96 0 0 0,3-58 0 0 0,-6 30 0 0 0,12-108 2 0 0,1 1-1 0 0,0 0 1 0 0,0 0 0 0 0,0 0-1 0 0,1 0 1 0 0,1 5 0 0 0,0 8-415 0 0,-2-16 331 0 0,0 1 1 0 0,0-1-1 0 0,0 0 1 0 0,1 1-1 0 0,-1-1 1 0 0,8 5-1712 0 0,-7-5 1712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37.926"/>
    </inkml:context>
    <inkml:brush xml:id="br0">
      <inkml:brushProperty name="width" value="0.2" units="cm"/>
      <inkml:brushProperty name="height" value="0.2" units="cm"/>
    </inkml:brush>
  </inkml:definitions>
  <inkml:trace contextRef="#ctx0" brushRef="#br0">1219 216 24879 0 0,'-7'-8'191'0'0,"5"6"-89"0"0,0-1 0 0 0,0 1 0 0 0,0 0 0 0 0,1-1 0 0 0,-1 0 0 0 0,1 1 0 0 0,-1-1 0 0 0,1 0 0 0 0,-1-3 0 0 0,-1-3 100 0 0,-1 0 1 0 0,1 1-1 0 0,-2-1 1 0 0,1 1-1 0 0,-1 0 1 0 0,0 0-1 0 0,-11-11 1 0 0,7 8-36 0 0,-1 2 0 0 0,0-1 0 0 0,-1 1 1 0 0,-20-13-1 0 0,20 16 4 0 0,-1 0-1 0 0,1 1 1 0 0,-1 1 0 0 0,0 0 0 0 0,0 0 0 0 0,-1 1 0 0 0,1 1-1 0 0,-1 0 1 0 0,-14 0 0 0 0,-7 1 260 0 0,0 1-1 0 0,-43 7 1 0 0,47-3-378 0 0,1 2-1 0 0,-31 9 1 0 0,43-10-52 0 0,1 1 1 0 0,0 1-1 0 0,1 0 0 0 0,0 1 0 0 0,-17 12 0 0 0,-99 79-1 0 0,102-74 0 0 0,0 1 0 0 0,-33 41 0 0 0,49-51 0 0 0,1 0 0 0 0,1 1 0 0 0,1 0 0 0 0,0 1 0 0 0,1 0 0 0 0,-7 21 0 0 0,12-25 0 0 0,0 0 0 0 0,1 0 0 0 0,0 0 0 0 0,1 1 0 0 0,1-1 0 0 0,0 1 0 0 0,1-1 0 0 0,0 1 0 0 0,5 20 0 0 0,-3-22 0 0 0,1-1 0 0 0,1 1 0 0 0,0-1 0 0 0,1 0 0 0 0,1-1 0 0 0,-1 1 0 0 0,2-1 0 0 0,0 0 0 0 0,0 0 0 0 0,14 14 0 0 0,0-1 0 0 0,2-2 0 0 0,1-1 0 0 0,28 20 0 0 0,-39-33-23 0 0,-1 0 0 0 0,1-1 0 0 0,0-1 0 0 0,1 0 0 0 0,-1-1 0 0 0,1 0 0 0 0,1-1 0 0 0,-1-1 0 0 0,0 0 0 0 0,1-1 0 0 0,-1 0 0 0 0,26-1 0 0 0,10-4-160 0 0,0-1-1 0 0,64-15 1 0 0,-104 17 156 0 0,18-3-110 0 0,-2-1 1 0 0,1-1-1 0 0,-1-2 1 0 0,26-12-1 0 0,-40 15 98 0 0,0 0-1 0 0,0-1 1 0 0,-1-1 0 0 0,0 0-1 0 0,0 0 1 0 0,-1-1 0 0 0,0 0-1 0 0,-1-1 1 0 0,0 0-1 0 0,8-11 1 0 0,0-4 39 0 0,-1 0 0 0 0,-2-1 0 0 0,0-1 0 0 0,12-38 0 0 0,6-19 0 0 0,-12 32 0 0 0,20-78 0 0 0,-38 122 0 0 0,0 1 0 0 0,-1-1 0 0 0,0 1 0 0 0,-1-1 0 0 0,1 0 0 0 0,-1 0 0 0 0,-2-15 0 0 0,2 23 26 0 0,-1-1-1 0 0,1 1 1 0 0,0-1 0 0 0,0 1 0 0 0,0-1-1 0 0,-1 1 1 0 0,1-1 0 0 0,0 1-1 0 0,-1-1 1 0 0,1 1 0 0 0,0-1-1 0 0,-1 1 1 0 0,1-1 0 0 0,-1 1-1 0 0,1 0 1 0 0,-1-1 0 0 0,1 1-1 0 0,-1 0 1 0 0,1 0 0 0 0,-1-1-1 0 0,1 1 1 0 0,-1 0 0 0 0,1 0-1 0 0,-1 0 1 0 0,1-1 0 0 0,-1 1 0 0 0,1 0-1 0 0,-1 0 1 0 0,0 0 0 0 0,1 0-1 0 0,-1 0 1 0 0,1 0 0 0 0,-1 0-1 0 0,1 0 1 0 0,-1 1 0 0 0,0-1-1 0 0,0 0 1 0 0,0 1 41 0 0,-1-1-1 0 0,1 1 1 0 0,0-1 0 0 0,0 1-1 0 0,-1-1 1 0 0,1 1 0 0 0,0 0-1 0 0,0 0 1 0 0,0-1 0 0 0,0 1-1 0 0,0 0 1 0 0,0 0 0 0 0,0 0-1 0 0,-1 2 1 0 0,-3 8-64 0 0,1 0 1 0 0,0 0-1 0 0,0 0 0 0 0,1 1 0 0 0,-2 16 1 0 0,-4 64-7 0 0,6-60 2 0 0,0-3 1 0 0,-4 94 0 0 0,4 197 0 0 0,-8 51 0 0 0,5-119 0 0 0,-1-4 0 0 0,1 113 0 0 0,-7 50 0 0 0,4-257 0 0 0,-28 158 0 0 0,31-271 1 0 0,-2-1 0 0 0,-2 1-1 0 0,-2-1 1 0 0,-22 51 0 0 0,25-71-3 0 0,-1 0 0 0 0,-1-1 0 0 0,-1 0 0 0 0,-1-1 0 0 0,0 0 0 0 0,-1-1 0 0 0,-1 0 0 0 0,0-2 0 0 0,-34 27 0 0 0,27-26-67 0 0,-1-1 1 0 0,-1-1-1 0 0,0-2 0 0 0,-1 0 0 0 0,-27 8 0 0 0,34-14-57 0 0,0-1-1 0 0,0-1 0 0 0,-1 0 0 0 0,1-2 1 0 0,-1 0-1 0 0,0-1 0 0 0,0-1 1 0 0,-22-2-1 0 0,4-3 34 0 0,1-2 0 0 0,0-1 0 0 0,0-2-1 0 0,-49-21 1 0 0,65 23 97 0 0,0-2 0 0 0,1-1 0 0 0,0 0 0 0 0,0-1 0 0 0,1-1 0 0 0,1-1-1 0 0,0 0 1 0 0,-26-30 0 0 0,29 26-4 0 0,0-1 0 0 0,1-1 0 0 0,1 0 0 0 0,1-1 0 0 0,1 0 0 0 0,1-1 0 0 0,0 0 0 0 0,2 0 0 0 0,0-1 0 0 0,2 0 0 0 0,1 0 0 0 0,0 0 0 0 0,2-1 0 0 0,1 1 0 0 0,0-1 0 0 0,2 1 0 0 0,1-1 0 0 0,1 1 0 0 0,0-1 0 0 0,2 1 0 0 0,12-35 0 0 0,2 8 0 0 0,2 1 0 0 0,37-65 0 0 0,67-86 0 0 0,-79 130 0 0 0,-5 4-1 0 0,65-95 0 0 0,-75 119-31 0 0,62-65-1 0 0,-42 58-7 0 0,113-81-1 0 0,75-27 96 0 0,-191 129 66 0 0,2 2 0 0 0,0 2 0 0 0,1 2 0 0 0,92-25 0 0 0,-69 28 322 0 0,2 4 0 0 0,140-10 0 0 0,-191 24-455 0 0,0 0 0 0 0,0 2-1 0 0,47 7 1 0 0,-69-7-27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48.973"/>
    </inkml:context>
    <inkml:brush xml:id="br0">
      <inkml:brushProperty name="width" value="0.2" units="cm"/>
      <inkml:brushProperty name="height" value="0.2" units="cm"/>
    </inkml:brush>
  </inkml:definitions>
  <inkml:trace contextRef="#ctx0" brushRef="#br0">62 114 17215 0 0,'-6'-6'254'0'0,"1"0"0"0"0,0-1-1 0 0,0 1 1 0 0,0-1 0 0 0,1 0 0 0 0,0 0-1 0 0,-5-15 1 0 0,-8-24 7280 0 0,16 61-6382 0 0,0 133 875 0 0,3-72-1554 0 0,5 77 196 0 0,-1 1-274 0 0,-12 114-50 0 0,0 69-202 0 0,12 13-74 0 0,0-90-58 0 0,-2-122-11 0 0,-1-40 0 0 0,1 94 0 0 0,-2-133-47 0 0,0-36-125 0 0,-1 1 1 0 0,-2-1-1 0 0,-4 30 1 0 0,0-27-1293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49.333"/>
    </inkml:context>
    <inkml:brush xml:id="br0">
      <inkml:brushProperty name="width" value="0.2" units="cm"/>
      <inkml:brushProperty name="height" value="0.2" units="cm"/>
    </inkml:brush>
  </inkml:definitions>
  <inkml:trace contextRef="#ctx0" brushRef="#br0">116 135 6912 0 0,'-25'-1'122'0'0,"16"1"-38"0"0,0 0-1 0 0,1-1 0 0 0,-1 0 1 0 0,0-1-1 0 0,-8-2 0 0 0,16 3-79 0 0,-1 1 0 0 0,0-1 0 0 0,0 1 0 0 0,1-1 0 0 0,-1 0 0 0 0,0 0 0 0 0,1 0 0 0 0,-1 0 0 0 0,1 0-1 0 0,-1 0 1 0 0,1 0 0 0 0,0-1 0 0 0,-1 1 0 0 0,1 0 0 0 0,-2-3 0 0 0,2 1 64 0 0,0 1 0 0 0,-1-1 0 0 0,24-64 14374 0 0,-17 65-13838 0 0,23-9 4114 0 0,-1 5-3935 0 0,14-1-231 0 0,0 3 0 0 0,1 1-1 0 0,43 4 1 0 0,128 22 289 0 0,-109-4-705 0 0,-1 5 0 0 0,132 47 0 0 0,-185-51-94 0 0,0 1 1 0 0,-1 3 0 0 0,-1 2 0 0 0,-2 2 0 0 0,0 2-1 0 0,59 51 1 0 0,-56-38-27 0 0,78 92 0 0 0,-112-116-12 0 0,0 0-1 0 0,-2 2 1 0 0,-1 0-1 0 0,0 0 1 0 0,-1 1-1 0 0,-2 0 1 0 0,0 1-1 0 0,8 32 1 0 0,-15-42-4 0 0,0 0 0 0 0,0 0 0 0 0,-1 0 0 0 0,-1 0 0 0 0,-2 24 0 0 0,-2-13 0 0 0,-1 0 0 0 0,-9 29 0 0 0,5-27-8 0 0,-2-1-1 0 0,0-1 1 0 0,-1 1 0 0 0,-2-2-1 0 0,0 0 1 0 0,-1-1 0 0 0,-2 0-1 0 0,0-1 1 0 0,-1-1 0 0 0,-1-1-1 0 0,-41 33 1 0 0,18-22-8 0 0,0-2 1 0 0,-2-2-1 0 0,-1-1 0 0 0,-1-3 0 0 0,-66 23 0 0 0,-63 13-37 0 0,122-44 53 0 0,-75 10 0 0 0,-34-8-18 0 0,133-15-36 0 0,1-1 0 0 0,-1-1 1 0 0,-47-9-1 0 0,67 9-48 0 0,0-2 0 0 0,1 1 1 0 0,-15-7-1 0 0,20 8-143 0 0,0-1 0 0 0,-1 0 0 0 0,1 0 0 0 0,1 0 0 0 0,-1 0 0 0 0,0-1 0 0 0,0 1 0 0 0,1-1 0 0 0,-1 0 0 0 0,1 1 0 0 0,0-1 0 0 0,-2-4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2.228"/>
    </inkml:context>
    <inkml:brush xml:id="br0">
      <inkml:brushProperty name="width" value="0.2" units="cm"/>
      <inkml:brushProperty name="height" value="0.2" units="cm"/>
    </inkml:brush>
  </inkml:definitions>
  <inkml:trace contextRef="#ctx0" brushRef="#br0">38 56 22111 0 0,'-8'-7'1634'0'0,"-12"-13"-941"0"0,19 18-571 0 0,0 1 0 0 0,0 0 0 0 0,0-1 0 0 0,0 1 0 0 0,1 0 0 0 0,-1-1 0 0 0,0 1 0 0 0,1-1 0 0 0,-1 1 0 0 0,0-1 0 0 0,1 0 1 0 0,-1-2-1 0 0,4 2 391 0 0,-2 2-463 0 0,0-1 0 0 0,0 0 0 0 0,0 1 0 0 0,1-1 0 0 0,-1 1 0 0 0,0-1-1 0 0,0 1 1 0 0,0 0 0 0 0,1 0 0 0 0,-1-1 0 0 0,0 1 0 0 0,1 0 0 0 0,-1 0 0 0 0,0 0 0 0 0,0 1 0 0 0,1-1 0 0 0,1 1 0 0 0,0 0 34 0 0,-1 0 0 0 0,1 0 0 0 0,-1 1 0 0 0,0-1 0 0 0,0 1 0 0 0,0-1 0 0 0,0 1 0 0 0,0 0 0 0 0,2 2-1 0 0,-1 0-21 0 0,0 0 0 0 0,0-1 0 0 0,-1 1 0 0 0,1 0 0 0 0,-1 1 0 0 0,0-1 0 0 0,0 0 0 0 0,1 7 0 0 0,8 38 284 0 0,-8-33-251 0 0,5 46 219 0 0,-3 1-1 0 0,-3 92 1 0 0,-3-86-196 0 0,-4 258 186 0 0,-13 548-167 0 0,3-696-84 0 0,1-112-42 0 0,13-62-11 0 0,-1-7 0 0 0,1-6 0 0 0,4-73-38 0 0,15-103 0 0 0,32-78-38 0 0,-34 196 76 0 0,3 0 0 0 0,34-77 0 0 0,-31 94 0 0 0,3 1 0 0 0,1 1 0 0 0,43-58 0 0 0,-48 78-6 0 0,2 0-1 0 0,1 1 1 0 0,1 1-1 0 0,40-31 1 0 0,-45 41 1 0 0,1 1 1 0 0,1 0-1 0 0,0 2 1 0 0,0 1-1 0 0,1 1 1 0 0,47-15-1 0 0,-53 21 7 0 0,0 1-1 0 0,0 1 1 0 0,0 0-1 0 0,0 2 1 0 0,0 0-1 0 0,0 0 1 0 0,0 2 0 0 0,27 5-1 0 0,-23-2 20 0 0,0 1 1 0 0,0 1-1 0 0,-1 1 0 0 0,0 0 0 0 0,-1 2 1 0 0,24 14-1 0 0,-31-15-2 0 0,-1-1 0 0 0,0 2 1 0 0,-1 0-1 0 0,1 0 1 0 0,-2 1-1 0 0,0 0 0 0 0,0 0 1 0 0,10 19-1 0 0,4 12 55 0 0,20 53 0 0 0,-42-92-71 0 0,21 52 67 0 0,-3 1-1 0 0,-2 1 1 0 0,-3 0-1 0 0,-2 1 1 0 0,4 70-1 0 0,4 271 303 0 0,-10-250-300 0 0,-7-127-69 0 0,2 1-15 0 0,-5-22 7 0 0,0-1-1 0 0,1 0 1 0 0,-1 0-1 0 0,0 0 1 0 0,1 0-1 0 0,-1 0 1 0 0,0 0 0 0 0,1 0-1 0 0,-1 0 1 0 0,0 0-1 0 0,1 0 1 0 0,-1 0-1 0 0,1 0 1 0 0,-1 0-1 0 0,0 0 1 0 0,1 0 0 0 0,-1 0-1 0 0,0 0 1 0 0,1-1-1 0 0,-1 1 1 0 0,0 0-1 0 0,1 0 1 0 0,-1 0 0 0 0,1-1-1 0 0,10-5-168 0 0,-10 6 132 0 0,4-4-350 0 0,0 1 1 0 0,0-1-1 0 0,0 0 0 0 0,-1 0 1 0 0,1 0-1 0 0,-1-1 0 0 0,6-8 1 0 0,0-6-792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0.009"/>
    </inkml:context>
    <inkml:brush xml:id="br0">
      <inkml:brushProperty name="width" value="0.2" units="cm"/>
      <inkml:brushProperty name="height" value="0.2" units="cm"/>
    </inkml:brush>
  </inkml:definitions>
  <inkml:trace contextRef="#ctx0" brushRef="#br0">1 485 25199 0 0,'1'2'1915'0'0,"1"1"-1862"0"0,1 0 0 0 0,0 0 0 0 0,0 0 1 0 0,0-1-1 0 0,0 1 0 0 0,1-1 0 0 0,-1 1 0 0 0,1-1 1 0 0,-1 0-1 0 0,1 0 0 0 0,0-1 0 0 0,0 1 0 0 0,0-1 1 0 0,4 1-1 0 0,10 5-6 0 0,17 7 231 0 0,2-1 0 0 0,-1-2 0 0 0,1-2-1 0 0,1-1 1 0 0,0-1 0 0 0,0-3 0 0 0,42 0 0 0 0,26-7 11 0 0,0-5 1 0 0,-1-4 0 0 0,118-30-1 0 0,-169 28-258 0 0,0-3 1 0 0,66-31-1 0 0,-102 39-13 0 0,21-14-1 0 0,-23 13-8 0 0,18-8 0 0 0,-27 15-5 0 0,0-1-1 0 0,0 0 1 0 0,-1 0-1 0 0,1-1 1 0 0,-1 1-1 0 0,0-1 1 0 0,-1-1-1 0 0,9-9 1 0 0,-10 11-2 0 0,-1 0 1 0 0,-1 0-1 0 0,1-1 0 0 0,0 1 0 0 0,-1-1 1 0 0,0 0-1 0 0,0 1 0 0 0,0-1 1 0 0,-1 0-1 0 0,1 0 0 0 0,-1 0 0 0 0,-1 0 1 0 0,2-8-1 0 0,-3 4 1 0 0,1-1 0 0 0,-1 1 1 0 0,-1-1-1 0 0,0 1 0 0 0,0 0 0 0 0,-1 0 0 0 0,0 0 1 0 0,0 0-1 0 0,-6-11 0 0 0,1 8 2 0 0,1 0 1 0 0,-1 0-1 0 0,-1 1 0 0 0,0 0 1 0 0,-17-15-1 0 0,19 19-5 0 0,-1 1 0 0 0,-1 0 0 0 0,1 1 0 0 0,-1 0 0 0 0,0 0 0 0 0,0 1 0 0 0,-17-6 0 0 0,-4 1 0 0 0,-35-6 0 0 0,23 10 0 0 0,1 1 0 0 0,-1 2 0 0 0,-73 6 0 0 0,-60 16 16 0 0,147-15 43 0 0,1 2 0 0 0,0 1 0 0 0,1 0 0 0 0,-33 17 0 0 0,23-7-30 0 0,1 2 0 0 0,1 1-1 0 0,1 2 1 0 0,1 1 0 0 0,1 2 0 0 0,1 1 0 0 0,1 1 0 0 0,2 2 0 0 0,-42 57 0 0 0,-34 85-33 0 0,92-149 14 0 0,0 0-1 0 0,2 1 1 0 0,0 1-1 0 0,2-1 1 0 0,-7 44-1 0 0,10-41-8 0 0,2 0 0 0 0,1-1 0 0 0,1 1-1 0 0,1 0 1 0 0,1 0 0 0 0,1-1 0 0 0,2 1-1 0 0,15 49 1 0 0,-5-34 6 0 0,2 0-1 0 0,2-1 1 0 0,1-1 0 0 0,2-1-1 0 0,2-1 1 0 0,2-1 0 0 0,1-1-1 0 0,44 45 1 0 0,-54-66-12 0 0,0 0-1 0 0,1-1 1 0 0,1-1 0 0 0,0-1-1 0 0,0-1 1 0 0,41 18 0 0 0,-12-11-218 0 0,93 22 0 0 0,-97-31 387 0 0,78 5-1 0 0,40-10 257 0 0,-128-4-398 0 0,66-9 0 0 0,-81 5-23 0 0,0 0 0 0 0,0-2 0 0 0,0 0 1 0 0,32-15-1 0 0,-8-1-374 0 0,-1-2-1 0 0,-1-2 1 0 0,-1-1-1 0 0,65-61 1 0 0,-69 51-612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0.529"/>
    </inkml:context>
    <inkml:brush xml:id="br0">
      <inkml:brushProperty name="width" value="0.2" units="cm"/>
      <inkml:brushProperty name="height" value="0.2" units="cm"/>
    </inkml:brush>
  </inkml:definitions>
  <inkml:trace contextRef="#ctx0" brushRef="#br0">84 584 27415 0 0,'-43'-1'1257'0'0,"41"1"-1166"0"0,1 0-1 0 0,-1 0 0 0 0,1-1 1 0 0,-1 1-1 0 0,1 0 0 0 0,-1 0 1 0 0,1-1-1 0 0,0 1 0 0 0,-1-1 0 0 0,1 0 1 0 0,-1 1-1 0 0,1-1 0 0 0,0 0 1 0 0,0 0-1 0 0,-1 0 0 0 0,1 0 0 0 0,-1-1 1 0 0,-1 0-43 0 0,21-1 100 0 0,161-12 1048 0 0,424-71-567 0 0,-538 73-587 0 0,83-30 0 0 0,-109 28-21 0 0,0-1 0 0 0,0-2 0 0 0,40-26 0 0 0,-53 28-21 0 0,-8 6 0 0 0,20-17 0 0 0,-33 23 0 0 0,0-1 0 0 0,0 1 0 0 0,0-2 0 0 0,-1 1 0 0 0,1 0 0 0 0,-1-1 0 0 0,4-8 0 0 0,-5 10 0 0 0,-1 0 0 0 0,0 0 0 0 0,0 0 0 0 0,-1 0 0 0 0,1 0 0 0 0,-1 0 0 0 0,0-1 0 0 0,0 1 0 0 0,0 0 0 0 0,-1-1 0 0 0,1-4 0 0 0,-1 4-4 0 0,0 0 1 0 0,0 0-1 0 0,0 0 1 0 0,-1 0-1 0 0,0 0 0 0 0,0 0 1 0 0,0 0-1 0 0,-1 0 1 0 0,0 0-1 0 0,0 0 0 0 0,0 0 1 0 0,0 1-1 0 0,-1-1 1 0 0,1 1-1 0 0,-1 0 0 0 0,0 0 1 0 0,-1 0-1 0 0,1 0 1 0 0,-8-6-1 0 0,4 4 1 0 0,-1 0 0 0 0,0 1-1 0 0,0 0 1 0 0,0 0 0 0 0,-1 1 0 0 0,1 0 0 0 0,-1 1-1 0 0,0 0 1 0 0,-11-3 0 0 0,-5 1-8 0 0,0 1 1 0 0,-30 0-1 0 0,-1 4 11 0 0,0 2 0 0 0,0 3 0 0 0,-63 14 0 0 0,64-6 9 0 0,1 1 0 0 0,1 3 0 0 0,0 2 0 0 0,2 3-1 0 0,-68 38 1 0 0,79-37 21 0 0,1 2 0 0 0,2 2 0 0 0,0 1-1 0 0,2 2 1 0 0,-43 46 0 0 0,57-52-15 0 0,0 2 0 0 0,2 0 0 0 0,1 1-1 0 0,1 0 1 0 0,1 2 0 0 0,-15 36 0 0 0,24-47-8 0 0,0 1-1 0 0,1 1 1 0 0,1-1 0 0 0,1 1-1 0 0,0 0 1 0 0,2 0 0 0 0,0 0-1 0 0,1 0 1 0 0,1 1 0 0 0,1-1-1 0 0,4 20 1 0 0,-1-23-7 0 0,0-1 0 0 0,2 0 0 0 0,0 0 0 0 0,0 0 0 0 0,2-1 0 0 0,9 17 0 0 0,5 0 0 0 0,36 45 0 0 0,-30-45 0 0 0,1 0 0 0 0,2-2 0 0 0,42 32 0 0 0,-49-44 0 0 0,2-1 0 0 0,0-1 0 0 0,0-2 0 0 0,1 0 0 0 0,42 14 0 0 0,-39-18 0 0 0,1 0 0 0 0,0-2 0 0 0,0-2 0 0 0,1-1 0 0 0,45 2 0 0 0,-19-7 2 0 0,0-4-1 0 0,84-14 1 0 0,-109 11-6 0 0,0-1 0 0 0,-1-2 0 0 0,0-1-1 0 0,-1-2 1 0 0,50-27 0 0 0,-59 28-77 0 0,0-2 0 0 0,-1 0 0 0 0,35-31 0 0 0,-30 20-101 0 0,-16 17-206 0 0,-1-1 0 0 0,0 0 0 0 0,-1 0-1 0 0,0-1 1 0 0,10-16 0 0 0,-2-7-942 0 0,1 2-13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0.939"/>
    </inkml:context>
    <inkml:brush xml:id="br0">
      <inkml:brushProperty name="width" value="0.2" units="cm"/>
      <inkml:brushProperty name="height" value="0.2" units="cm"/>
    </inkml:brush>
  </inkml:definitions>
  <inkml:trace contextRef="#ctx0" brushRef="#br0">33 12 26575 0 0,'-3'-1'604'0'0,"-23"-9"1461"0"0,25 13-1839 0 0,0 3-139 0 0,0 0 0 0 0,1 1 0 0 0,0-1-1 0 0,0 0 1 0 0,0 0 0 0 0,1 0 0 0 0,0 0 0 0 0,0 0 0 0 0,3 8 0 0 0,3 17 317 0 0,11 80 87 0 0,-6 0-1 0 0,-1 171 1 0 0,-34 215-27 0 0,9-221-382 0 0,11-199-76 0 0,0 18-6 0 0,16 184 0 0 0,-9-258-15 0 0,1 0-1 0 0,15 40 1 0 0,-7-24-28 0 0,-13-35 32 0 0,1 0 0 0 0,-1 0 0 0 0,1 0 0 0 0,0 0-1 0 0,0 0 1 0 0,0 0 0 0 0,0 0 0 0 0,0-1 0 0 0,0 1 0 0 0,1 0 0 0 0,-1-1 0 0 0,0 1 0 0 0,1-1 0 0 0,0 1 0 0 0,-1-1 0 0 0,1 1 0 0 0,2 0 0 0 0,-3-1-35 0 0,0-1 1 0 0,-1 1-1 0 0,1-1 1 0 0,0 0-1 0 0,0 1 1 0 0,-1-1-1 0 0,1 0 0 0 0,0 0 1 0 0,0 0-1 0 0,0 1 1 0 0,-1-1-1 0 0,1 0 0 0 0,0 0 1 0 0,0 0-1 0 0,0 0 1 0 0,0 0-1 0 0,-1-1 1 0 0,1 1-1 0 0,0 0 0 0 0,0 0 1 0 0,0-1-1 0 0,-1 1 1 0 0,1 0-1 0 0,0-1 0 0 0,0 1 1 0 0,-1 0-1 0 0,1-1 1 0 0,0 0-1 0 0,3-2-309 0 0,-1 0 0 0 0,0 0 1 0 0,-1 0-1 0 0,5-6 0 0 0,-4 5 82 0 0,14-16-902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1.337"/>
    </inkml:context>
    <inkml:brush xml:id="br0">
      <inkml:brushProperty name="width" value="0.2" units="cm"/>
      <inkml:brushProperty name="height" value="0.2" units="cm"/>
    </inkml:brush>
  </inkml:definitions>
  <inkml:trace contextRef="#ctx0" brushRef="#br0">337 474 27239 0 0,'-5'3'331'0'0,"-1"0"0"0"0,0 0 0 0 0,-11 3 0 0 0,15-5-264 0 0,1 0 0 0 0,-1-1 0 0 0,1 1 0 0 0,-1 0-1 0 0,1 0 1 0 0,0 0 0 0 0,-1 0 0 0 0,1 1 0 0 0,0-1 0 0 0,0 0 0 0 0,0 0-1 0 0,0 1 1 0 0,0-1 0 0 0,0 1 0 0 0,0-1 0 0 0,0 1 0 0 0,1-1 0 0 0,-1 1-1 0 0,1-1 1 0 0,-1 1 0 0 0,1 0 0 0 0,-1-1 0 0 0,1 3 0 0 0,-1 6-55 0 0,0 0 0 0 0,1 18 0 0 0,0-17 15 0 0,3 114 382 0 0,0-46 6 0 0,-9 91 0 0 0,-2 26-23 0 0,6-87-159 0 0,10 187 62 0 0,-5-253-257 0 0,3 21-41 0 0,18 75 0 0 0,-23-135-28 0 0,0 1 1 0 0,0-1-1 0 0,0 0 0 0 0,1 1 1 0 0,0-1-1 0 0,0 0 1 0 0,0 0-1 0 0,0 0 0 0 0,1-1 1 0 0,2 5-1 0 0,-3-7-75 0 0,-1 1 0 0 0,0-1 0 0 0,1 0 0 0 0,-1 0 0 0 0,1 0 1 0 0,-1 0-1 0 0,1 0 0 0 0,-1 0 0 0 0,1-1 0 0 0,0 1 0 0 0,-1 0 0 0 0,1-1 0 0 0,0 1 0 0 0,0-1 0 0 0,-1 0 0 0 0,1 1 0 0 0,0-1 0 0 0,0 0 0 0 0,0 0 0 0 0,0 0 0 0 0,-1-1 0 0 0,1 1 0 0 0,0 0 0 0 0,0-1 0 0 0,-1 1 0 0 0,4-2 0 0 0</inkml:trace>
  <inkml:trace contextRef="#ctx0" brushRef="#br0" timeOffset="1">223 34 25343 0 0,'-91'0'1120'0'0,"55"-6"232"0"0,5-5-1080 0 0,2 6-272 0 0,5-2 0 0 0,13 3 984 0 0,22 15-472 0 0,7 5 8 0 0,6-1-824 0 0,12 12-168 0 0,2 0-32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1.837"/>
    </inkml:context>
    <inkml:brush xml:id="br0">
      <inkml:brushProperty name="width" value="0.2" units="cm"/>
      <inkml:brushProperty name="height" value="0.2" units="cm"/>
    </inkml:brush>
  </inkml:definitions>
  <inkml:trace contextRef="#ctx0" brushRef="#br0">101 70 27071 0 0,'-15'-4'248'0'0,"6"2"154"0"0,1 0-1 0 0,-1-1 1 0 0,1 0-1 0 0,-1 0 1 0 0,1-1-1 0 0,-13-8 1 0 0,19 11-57 0 0,2 4 116 0 0,6 54 662 0 0,-4-35-997 0 0,1 22 0 0 0,1 32-7 0 0,-2 35-51 0 0,-18 139 45 0 0,10-158-99 0 0,1-37 27 0 0,3 62 0 0 0,5-60-26 0 0,13 184 30 0 0,-12-195-45 0 0,20 171 0 0 0,-24-203 0 0 0,2 6 0 0 0,-2-20 0 0 0,0 1 0 0 0,0-1 0 0 0,0 0 0 0 0,0 0 0 0 0,0 0 0 0 0,0 1 0 0 0,0-1 0 0 0,0 0 0 0 0,0 0 0 0 0,0 1 0 0 0,0-1 0 0 0,0 0 0 0 0,1 0 0 0 0,-1 0 0 0 0,0 0 0 0 0,0 1 0 0 0,0-1 0 0 0,0 0 0 0 0,0 0 0 0 0,0 0 0 0 0,1 0 0 0 0,-1 1 0 0 0,0-1 0 0 0,0 0 0 0 0,0 0 0 0 0,0 0 0 0 0,1 0 0 0 0,-1 0 0 0 0,0 0 0 0 0,0 0 0 0 0,0 1 0 0 0,1-1 0 0 0,-1 0 0 0 0,0 0 0 0 0,0 0 0 0 0,0 0 0 0 0,1 0 0 0 0,-1 0 0 0 0,17-39 0 0 0,-13 29-9 0 0,0-1 0 0 0,-2 1 0 0 0,1-1 1 0 0,-1 0-1 0 0,-1 0 0 0 0,1-21 0 0 0,1-10-9 0 0,20-104-66 0 0,60-304-163 0 0,-61 361 191 0 0,35-89-1 0 0,-38 124 17 0 0,3 2 0 0 0,40-71-1 0 0,-54 108 33 0 0,2 1 0 0 0,0 0 0 0 0,0 0-1 0 0,1 1 1 0 0,1 0 0 0 0,0 1 0 0 0,1 1-1 0 0,0 0 1 0 0,1 0 0 0 0,0 2 0 0 0,1-1-1 0 0,25-10 1 0 0,-24 14 9 0 0,0 0-1 0 0,0 2 1 0 0,0 0 0 0 0,1 1 0 0 0,0 1-1 0 0,0 0 1 0 0,-1 1 0 0 0,1 1 0 0 0,0 1-1 0 0,17 2 1 0 0,-11 1 0 0 0,-1 0 0 0 0,1 2 0 0 0,-1 1 1 0 0,0 0-1 0 0,-1 2 0 0 0,37 19 0 0 0,-41-18-1 0 0,6 2 0 0 0,0 2 0 0 0,-1 0 0 0 0,0 1 0 0 0,35 33 0 0 0,-37-26 40 0 0,-1 1 0 0 0,-1 1 0 0 0,-1 1 0 0 0,-1 0 0 0 0,20 43 0 0 0,-19-29 20 0 0,-2 1 0 0 0,-1 0 0 0 0,11 56 0 0 0,37 339 4 0 0,-48-238-141 0 0,4 39 121 0 0,-18-235-40 0 0,0 6-38 0 0,1-1-1 0 0,-1 1 1 0 0,2 0 0 0 0,-1 0 0 0 0,1-1-1 0 0,0 1 1 0 0,0-1 0 0 0,5 9 0 0 0,-3-12-732 0 0,-4-3 639 0 0,1 0-1 0 0,0 1 0 0 0,-1-1 1 0 0,1 0-1 0 0,0 1 1 0 0,0-1-1 0 0,-1 0 1 0 0,1 0-1 0 0,0 0 0 0 0,0 1 1 0 0,-1-1-1 0 0,1 0 1 0 0,0 0-1 0 0,0 0 1 0 0,-1-1-1 0 0,2 1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2.421"/>
    </inkml:context>
    <inkml:brush xml:id="br0">
      <inkml:brushProperty name="width" value="0.2" units="cm"/>
      <inkml:brushProperty name="height" value="0.2" units="cm"/>
    </inkml:brush>
  </inkml:definitions>
  <inkml:trace contextRef="#ctx0" brushRef="#br0">1750 117 28567 0 0,'-1'-3'653'0'0,"-1"-1"-509"0"0,-1-1-1 0 0,0 1 1 0 0,0 0-1 0 0,0 1 1 0 0,0-1-1 0 0,0 0 1 0 0,-1 1-1 0 0,-7-6 1 0 0,-38-24 1016 0 0,42 29-1129 0 0,-1-1-8 0 0,-1 1 0 0 0,1 0 0 0 0,-1 0-1 0 0,0 1 1 0 0,0 0 0 0 0,-18-2 0 0 0,0 1 113 0 0,-29 0 0 0 0,13 4 102 0 0,-81 9 0 0 0,-42 20-139 0 0,127-20-94 0 0,1 2-1 0 0,0 2 1 0 0,0 1 0 0 0,1 2 0 0 0,1 2 0 0 0,1 1 0 0 0,1 1-1 0 0,-33 27 1 0 0,27-16-2 0 0,2 2-1 0 0,1 1 0 0 0,2 3 0 0 0,1 0 1 0 0,-55 83-1 0 0,76-100-2 0 0,1 0 0 0 0,1 2 0 0 0,1-1 0 0 0,0 1 0 0 0,2 1 0 0 0,-6 26 0 0 0,10-33 0 0 0,1 0 0 0 0,1 0 0 0 0,1 1 0 0 0,1-1 0 0 0,0 0 0 0 0,0 1 0 0 0,2-1 0 0 0,0 0 0 0 0,9 31 0 0 0,-2-22 0 0 0,0 0 0 0 0,2-1 0 0 0,1 0 0 0 0,1-1 0 0 0,1 0 0 0 0,0-1 0 0 0,2-1 0 0 0,1 0 0 0 0,0-1 0 0 0,29 24 0 0 0,-36-36 0 0 0,0 0 0 0 0,1 0 0 0 0,0-1 0 0 0,1-1 0 0 0,-1 0 0 0 0,1-1 0 0 0,0 0 0 0 0,1-1 0 0 0,-1 0 0 0 0,1-1 0 0 0,0 0 0 0 0,0-1 0 0 0,0 0 0 0 0,0-1 0 0 0,0-1 0 0 0,0 0 0 0 0,0-1 0 0 0,0 0 0 0 0,0-1 0 0 0,0 0 0 0 0,15-6 0 0 0,5-3 0 0 0,0-2 0 0 0,-1-2 0 0 0,-1 0 0 0 0,31-22 0 0 0,114-89 0 0 0,-158 112 0 0 0,0-2 0 0 0,-1 0 0 0 0,0-1 0 0 0,-1-1 0 0 0,-1 0 0 0 0,17-29 0 0 0,-5 5 0 0 0,-2-2 0 0 0,-2 0 0 0 0,23-66 0 0 0,-38 89 0 0 0,3-9 0 0 0,-2 0 0 0 0,11-58 0 0 0,-15 61-12 0 0,1-17-55 0 0,-6 41 53 0 0,0 0 1 0 0,0-1-1 0 0,0 1 1 0 0,0 0-1 0 0,0-1 1 0 0,-1 1-1 0 0,0 0 0 0 0,0 0 1 0 0,-2-6-1 0 0,3 9-2 0 0,0-1 1 0 0,-1 1-1 0 0,1-1 0 0 0,0 1 0 0 0,-1 0 0 0 0,1-1 0 0 0,0 1 0 0 0,-1-1 0 0 0,1 1 0 0 0,0 0 0 0 0,-1-1 0 0 0,1 1 1 0 0,-1 0-1 0 0,1 0 0 0 0,-1-1 0 0 0,1 1 0 0 0,-1 0 0 0 0,1 0 0 0 0,-1 0 0 0 0,1 0 0 0 0,-1-1 0 0 0,1 1 0 0 0,-1 0 1 0 0,1 0-1 0 0,-1 0 0 0 0,1 0 0 0 0,-1 0 0 0 0,1 0 0 0 0,-1 0 0 0 0,1 1 0 0 0,-1-1 0 0 0,1 0 0 0 0,-1 0 0 0 0,1 0 1 0 0,-1 0-1 0 0,1 1 0 0 0,-1-1 0 0 0,1 0 0 0 0,-2 1 0 0 0,0 0 22 0 0,0 1 0 0 0,0-1 0 0 0,0 1 0 0 0,0 0-1 0 0,1-1 1 0 0,-1 1 0 0 0,-1 2 0 0 0,-2 3 97 0 0,2 0 0 0 0,-1 0 0 0 0,1 1 0 0 0,-4 13 0 0 0,-1 3 49 0 0,1-4-118 0 0,1 1 1 0 0,-6 33-1 0 0,7-25-27 0 0,-7 60 13 0 0,4-19-13 0 0,-32 338-42 0 0,38-50-802 0 0,3-195 1137 0 0,5 127 261 0 0,-5-199-574 0 0,-10 244 60 0 0,4-293-89 0 0,-1 1 0 0 0,-3-1 0 0 0,-1 0 1 0 0,-2 0-1 0 0,-30 69 0 0 0,26-77-107 0 0,-2-1-1 0 0,-1-1 1 0 0,-38 48 0 0 0,40-60 191 0 0,-1 0 0 0 0,-1-1 0 0 0,-1-1 1 0 0,0-1-1 0 0,-40 26 0 0 0,23-21 26 0 0,-2-1 0 0 0,0-3 0 0 0,-1 0 0 0 0,0-3 1 0 0,-1-1-1 0 0,-1-3 0 0 0,-68 11 0 0 0,84-18-67 0 0,-1-2 0 0 0,-1-1 0 0 0,1-1 1 0 0,0-1-1 0 0,0-1 0 0 0,0-2 0 0 0,1-1 0 0 0,-1-1 0 0 0,1-1 1 0 0,0-1-1 0 0,1-1 0 0 0,0-1 0 0 0,-26-16 0 0 0,26 11 4 0 0,0-1-1 0 0,2-1 0 0 0,0-1 0 0 0,1-1 1 0 0,-36-40-1 0 0,43 40-250 0 0,0 0 1 0 0,2-1-1 0 0,0 0 0 0 0,2-1 0 0 0,0 0 1 0 0,1-1-1 0 0,-10-34 0 0 0,1-14-843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2.895"/>
    </inkml:context>
    <inkml:brush xml:id="br0">
      <inkml:brushProperty name="width" value="0.2" units="cm"/>
      <inkml:brushProperty name="height" value="0.2" units="cm"/>
    </inkml:brush>
  </inkml:definitions>
  <inkml:trace contextRef="#ctx0" brushRef="#br0">61 41 20415 0 0,'-36'-30'2118'0'0,"14"19"2177"0"0,20 27-2941 0 0,3 19-684 0 0,5 191 1056 0 0,-5-87-1392 0 0,3 210 292 0 0,-2-53-325 0 0,-8 118-112 0 0,4-254-178 0 0,3-99-11 0 0,5 78-1491 0 0,-1-174-5314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3.470"/>
    </inkml:context>
    <inkml:brush xml:id="br0">
      <inkml:brushProperty name="width" value="0.2" units="cm"/>
      <inkml:brushProperty name="height" value="0.2" units="cm"/>
    </inkml:brush>
  </inkml:definitions>
  <inkml:trace contextRef="#ctx0" brushRef="#br0">139 246 25199 0 0,'-7'-1'88'0'0,"0"0"75"0"0,-1 0 0 0 0,1 0-1 0 0,0-1 1 0 0,0 0 0 0 0,0-1-1 0 0,-9-3 1 0 0,14 5-98 0 0,-38-21 1050 0 0,37 20-1049 0 0,-1-1 0 0 0,1 0-1 0 0,0 0 1 0 0,-6-6 0 0 0,5 3-48 0 0,1-3-7 0 0,2 0-11 0 0,2-3-5 0 0,-1 11 8 0 0,0 0-1 0 0,0 0 1 0 0,1 0 0 0 0,-1 1 0 0 0,0-1-1 0 0,1 0 1 0 0,-1 0 0 0 0,1 1-1 0 0,-1-1 1 0 0,1 0 0 0 0,-1 0-1 0 0,1 1 1 0 0,-1-1 0 0 0,1 1-1 0 0,1-2 1 0 0,0 1 26 0 0,0 0 1 0 0,0 0-1 0 0,1 0 0 0 0,-1 0 0 0 0,0 0 1 0 0,1 1-1 0 0,2-1 0 0 0,1-1 85 0 0,123-27 1169 0 0,174-18 1 0 0,136 14-802 0 0,-325 26-372 0 0,124-5 99 0 0,74 30 197 0 0,-234-6-401 0 0,148 42 0 0 0,-202-47-39 0 0,-1 2-1 0 0,0 0 1 0 0,-1 2 0 0 0,0 1 0 0 0,0 0 0 0 0,30 24 0 0 0,-48-33 34 0 0,1 1 0 0 0,-2-1 0 0 0,1 1 0 0 0,0 0 0 0 0,-1 0 0 0 0,0 0 0 0 0,0 0 0 0 0,4 6 0 0 0,-6-8 0 0 0,0 1 0 0 0,0-1 0 0 0,-1 0 0 0 0,1 0 0 0 0,-1 1 0 0 0,1-1 0 0 0,-1 0 0 0 0,0 1 0 0 0,1-1 0 0 0,-1 1 0 0 0,-1-1 0 0 0,1 0 0 0 0,0 1 0 0 0,0-1 0 0 0,-1 1 0 0 0,0-1 0 0 0,1 0 0 0 0,-1 0 0 0 0,0 1 0 0 0,-2 2 0 0 0,-1 3-3 0 0,-1-1-1 0 0,-1 1 1 0 0,1-2 0 0 0,-1 1-1 0 0,0 0 1 0 0,0-1-1 0 0,-1 0 1 0 0,0-1 0 0 0,0 0-1 0 0,0 0 1 0 0,-1 0-1 0 0,-14 6 1 0 0,-6 1-12 0 0,-1-2 1 0 0,-40 10-1 0 0,-237 37 227 0 0,203-42-115 0 0,-21 4 194 0 0,-241 42-254 0 0,175-31-327 0 0,88-18 234 0 0,50-5 39 0 0,-59 1-1 0 0,111-8 18 0 0,0 0 0 0 0,0 0 0 0 0,0 0 0 0 0,0 0 0 0 0,0 0 0 0 0,0 0 0 0 0,0 0 0 0 0,0 0 0 0 0,0 0 0 0 0,0 0 0 0 0,0 0 0 0 0,0 0 0 0 0,0 0 0 0 0,0 0 0 0 0,0 0 0 0 0,0 0 0 0 0,0 0 0 0 0,0-1 0 0 0,0 1 0 0 0,0 0 0 0 0,0 0 0 0 0,0 0 0 0 0,0 0 0 0 0,-1 0 0 0 0,1 0 0 0 0,0 0 0 0 0,0 0 0 0 0,0 0 0 0 0,0 0 0 0 0,0 0 0 0 0,12-3 0 0 0,19-3 0 0 0,95-6-1 0 0,-21 4 15 0 0,-2-2 40 0 0,192 9 0 0 0,98 42-95 0 0,-351-34 41 0 0,0 2 0 0 0,-1 1 0 0 0,0 2 0 0 0,-1 2 0 0 0,46 23 0 0 0,-53-22-1 0 0,219 114 55 0 0,-75-14-43 0 0,-119-77-82 0 0,72 62 0 0 0,-108-80 39 0 0,0 1-1 0 0,-2 1 1 0 0,0 1 0 0 0,-2 0-1 0 0,29 47 1 0 0,-41-60 40 0 0,-1 1 1 0 0,0-1-1 0 0,-1 1 1 0 0,0 0-1 0 0,0 0 0 0 0,-1 1 1 0 0,0-1-1 0 0,-1 1 0 0 0,-1-1 1 0 0,0 1-1 0 0,0 0 1 0 0,-1-1-1 0 0,-1 1 0 0 0,0 0 1 0 0,0-1-1 0 0,-1 1 1 0 0,-1-1-1 0 0,0 1 0 0 0,0-1 1 0 0,-11 21-1 0 0,6-14 3 0 0,-2-1 0 0 0,0 0 1 0 0,-1-1-1 0 0,0 0 0 0 0,-1-1 0 0 0,-1 0 0 0 0,-1-1 1 0 0,0 0-1 0 0,-28 20 0 0 0,-13 5-25 0 0,-1-3 0 0 0,-2-2 1 0 0,-2-2-1 0 0,-1-4 0 0 0,-1-2 0 0 0,-1-3 1 0 0,-1-2-1 0 0,-108 19 0 0 0,-137 2-22 0 0,213-30 0 0 0,-162 9 24 0 0,227-21 12 0 0,-351 0 42 0 0,282-5-23 0 0,-179-32 0 0 0,256 32-26 0 0,0 0 1 0 0,1-2-1 0 0,0-1 0 0 0,0-1 1 0 0,0-1-1 0 0,1 0 0 0 0,1-2 1 0 0,-29-21-1 0 0,41 27 6 0 0,-1-1 0 0 0,1-1 0 0 0,1 0-1 0 0,0 0 1 0 0,-11-14 0 0 0,15 17-44 0 0,1 0-1 0 0,-1 1 1 0 0,1-1-1 0 0,0 0 1 0 0,0 0-1 0 0,1 0 1 0 0,-1 0-1 0 0,1 0 1 0 0,0-1-1 0 0,0 1 1 0 0,1 0-1 0 0,0-1 1 0 0,0-6-1 0 0,1 4-220 0 0,0-1-1 0 0,1 1 1 0 0,0 0 0 0 0,1 0-1 0 0,-1 0 1 0 0,1 0 0 0 0,1 0-1 0 0,6-10 1 0 0,24-28-6970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4.092"/>
    </inkml:context>
    <inkml:brush xml:id="br0">
      <inkml:brushProperty name="width" value="0.2" units="cm"/>
      <inkml:brushProperty name="height" value="0.2" units="cm"/>
    </inkml:brush>
  </inkml:definitions>
  <inkml:trace contextRef="#ctx0" brushRef="#br0">1272 327 21743 0 0,'-3'-9'262'0'0,"-1"0"-1"0"0,1-1 0 0 0,1 0 1 0 0,0 1-1 0 0,0-1 0 0 0,1 0 1 0 0,0 0-1 0 0,1-11 0 0 0,-6-74 1559 0 0,6 89-1680 0 0,-1 0 0 0 0,0 0-1 0 0,1 0 1 0 0,-2 1 0 0 0,1-1 0 0 0,-1 0-1 0 0,0 1 1 0 0,0-1 0 0 0,0 1 0 0 0,-1 0 0 0 0,0 0-1 0 0,0 0 1 0 0,0 0 0 0 0,0 0 0 0 0,-1 1-1 0 0,0-1 1 0 0,0 1 0 0 0,0 0 0 0 0,-1 0-1 0 0,1 0 1 0 0,-1 1 0 0 0,0 0 0 0 0,0 0-1 0 0,0 0 1 0 0,0 0 0 0 0,-1 1 0 0 0,1 0-1 0 0,-1 0 1 0 0,1 0 0 0 0,-1 1 0 0 0,0 0-1 0 0,-10-1 1 0 0,-7 2-21 0 0,0 1 1 0 0,0 1-1 0 0,0 1 0 0 0,-34 9 0 0 0,16-3-43 0 0,8-3-31 0 0,-118 28 254 0 0,118-24-152 0 0,0 1-1 0 0,-51 25 1 0 0,38-11 25 0 0,1 1-1 0 0,-81 63 1 0 0,98-66-128 0 0,2 1 0 0 0,1 2 0 0 0,1 0 0 0 0,1 1 0 0 0,-25 40 0 0 0,18-21-39 0 0,9-16-5 0 0,2 0 0 0 0,2 2 0 0 0,-16 37 0 0 0,24-45 0 0 0,-46 135 0 0 0,49-136 0 0 0,1 0 0 0 0,1 1 0 0 0,1-1 0 0 0,1 1 0 0 0,2 26 0 0 0,2-1 0 0 0,2 1 0 0 0,18 77 0 0 0,-17-107 0 0 0,1 0 0 0 0,1-1 0 0 0,0 0 0 0 0,2 0 0 0 0,0-1 0 0 0,1 0 0 0 0,1-1 0 0 0,1 0 0 0 0,13 16 0 0 0,-18-26 0 0 0,0 0 0 0 0,0 0 0 0 0,1-1 0 0 0,-1 0 0 0 0,2 0 0 0 0,-1-1 0 0 0,0 0 0 0 0,18 7 0 0 0,-3-4 0 0 0,1-1 0 0 0,28 5 0 0 0,-34-9 0 0 0,-1 0 0 0 0,1-2 0 0 0,-1 0 0 0 0,1-1 0 0 0,0 0 0 0 0,-1-2 0 0 0,1 0 0 0 0,-1-1 0 0 0,23-7 0 0 0,-12 1 0 0 0,0-2 0 0 0,0-1 0 0 0,-1-1 0 0 0,39-25 0 0 0,-45 24-12 0 0,0-2 0 0 0,34-33 0 0 0,30-42-48 0 0,-85 90 60 0 0,36-41-34 0 0,-3-3 0 0 0,-1 0 0 0 0,-3-2 0 0 0,-1-1 0 0 0,-3-1 0 0 0,-2-2 0 0 0,32-100 0 0 0,-46 121 32 0 0,55-200-84 0 0,-54 185 68 0 0,-2-1 0 0 0,-2 0 0 0 0,0-53 0 0 0,-6 76 18 0 0,1 11 0 0 0,-1 1 0 0 0,-1-1 0 0 0,-1-13 0 0 0,1 22 0 0 0,1 0 0 0 0,-1 0 0 0 0,0 0 0 0 0,0 1 0 0 0,0-1 0 0 0,0 0 0 0 0,0 1 0 0 0,-1-1 0 0 0,1 1 0 0 0,-1-1 0 0 0,0 1 0 0 0,1-1 0 0 0,-1 1 0 0 0,0 0 0 0 0,-1 0 0 0 0,1 0 0 0 0,-3-2 0 0 0,4 4 0 0 0,1-1 0 0 0,-1 1 0 0 0,1 0 0 0 0,-1-1 0 0 0,0 1 0 0 0,1 0 0 0 0,-1 0 0 0 0,1-1 0 0 0,-1 1 0 0 0,0 0 0 0 0,1 0 0 0 0,-1 0 0 0 0,1 0 0 0 0,-1 0 0 0 0,0 0 0 0 0,1 0 0 0 0,-2 0 0 0 0,0 1 0 0 0,0 0 0 0 0,0 0 0 0 0,0 0 0 0 0,0 0 0 0 0,0 0 0 0 0,1 0-1 0 0,-1 0 1 0 0,0 1 0 0 0,1-1 0 0 0,-1 1 0 0 0,1-1 0 0 0,0 1 0 0 0,-1 0 0 0 0,1-1 0 0 0,0 1 0 0 0,0 0 0 0 0,-2 4 0 0 0,0 0 3 0 0,1 2 1 0 0,0-1-1 0 0,0 0 1 0 0,-2 9-1 0 0,1 12 60 0 0,0 0 0 0 0,2 49 0 0 0,12 59-3 0 0,-9-121-48 0 0,37 215 63 0 0,-32-203-60 0 0,0-1 0 0 0,2 0 0 0 0,1 0 0 0 0,22 40 0 0 0,64 100 86 0 0,-82-143-103 0 0,2 0-1 0 0,0-2 1 0 0,2 0 0 0 0,0 0 0 0 0,31 25-1 0 0,-21-23-40 0 0,1-1 0 0 0,1-2 1 0 0,53 28-1 0 0,-68-41-206 0 0,1-1 1 0 0,0 0-1 0 0,0-1 1 0 0,23 4-1 0 0,10 1-483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4.422"/>
    </inkml:context>
    <inkml:brush xml:id="br0">
      <inkml:brushProperty name="width" value="0.2" units="cm"/>
      <inkml:brushProperty name="height" value="0.2" units="cm"/>
    </inkml:brush>
  </inkml:definitions>
  <inkml:trace contextRef="#ctx0" brushRef="#br0">916 307 23039 0 0,'4'-26'406'0'0,"-1"12"-67"0"0,-1 0-1 0 0,-1 0 1 0 0,-1-24-1 0 0,-6-32 409 0 0,5 65-736 0 0,1-1-1 0 0,-1 1 1 0 0,0 0 0 0 0,0 0 0 0 0,-1 0-1 0 0,0 1 1 0 0,0-1 0 0 0,0 0 0 0 0,0 1-1 0 0,-1-1 1 0 0,-3-5 0 0 0,-1 2 331 0 0,0 0 1 0 0,0 1-1 0 0,-1 0 1 0 0,-10-8-1 0 0,14 12-171 0 0,0 1-1 0 0,-1-1 0 0 0,1 1 1 0 0,-1 0-1 0 0,1 0 0 0 0,-1 0 1 0 0,0 1-1 0 0,0 0 1 0 0,0-1-1 0 0,0 2 0 0 0,0-1 1 0 0,0 1-1 0 0,0 0 0 0 0,-9 0 1 0 0,-6 2 185 0 0,1 1 0 0 0,-28 8-1 0 0,41-10-278 0 0,-46 13 161 0 0,0 2 1 0 0,1 3-1 0 0,0 1 0 0 0,2 3 0 0 0,1 2 1 0 0,-48 33-1 0 0,80-46-235 0 0,0 1-1 0 0,1 1 1 0 0,0 0-1 0 0,1 1 1 0 0,-20 28-1 0 0,10-8-3 0 0,-32 63-1 0 0,39-60 2 0 0,1 0 0 0 0,2 2 0 0 0,2 0 0 0 0,-12 63 0 0 0,22-84 0 0 0,0 0 0 0 0,1 1 0 0 0,1-1 0 0 0,0 1 0 0 0,2-1 0 0 0,0 0 0 0 0,1 0 0 0 0,11 36 0 0 0,-4-29 0 0 0,0 0 0 0 0,2-1 0 0 0,1 0 0 0 0,1-1 0 0 0,25 34 0 0 0,-23-36 0 0 0,2-1 0 0 0,0 0 0 0 0,1-1 0 0 0,1-1 0 0 0,27 20 0 0 0,-23-22-18 0 0,0 2-92 0 0,0-2 0 0 0,2 0 0 0 0,39 18 1 0 0,-42-26 8 0 0,0 0 0 0 0,1-2 0 0 0,0 0 0 0 0,40 4 0 0 0,-47-9 104 0 0,0-1-1 0 0,1-1 0 0 0,-1 0 1 0 0,0-1-1 0 0,0-1 1 0 0,0-1-1 0 0,24-7 0 0 0,128-42 597 0 0,-131 39-1398 0 0,0-1 1 0 0,-2-1-1 0 0,64-38 0 0 0,-57 26-470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2.728"/>
    </inkml:context>
    <inkml:brush xml:id="br0">
      <inkml:brushProperty name="width" value="0.2" units="cm"/>
      <inkml:brushProperty name="height" value="0.2" units="cm"/>
    </inkml:brush>
  </inkml:definitions>
  <inkml:trace contextRef="#ctx0" brushRef="#br0">842 94 6912 0 0,'-74'-49'11337'0'0,"11"12"-2307"0"0,59 36-8860 0 0,0 0 0 0 0,0-1-1 0 0,-1 1 1 0 0,1 0 0 0 0,0 1 0 0 0,0-1-1 0 0,0 1 1 0 0,-1 0 0 0 0,1 0 0 0 0,0 0-1 0 0,0 1 1 0 0,-1-1 0 0 0,-6 3-1 0 0,-4 1 93 0 0,0 1-1 0 0,-18 10 1 0 0,33-15-255 0 0,-47 24 313 0 0,0 2 0 0 0,2 2 0 0 0,2 2 0 0 0,-48 42 0 0 0,71-55-256 0 0,1 0 0 0 0,1 1-1 0 0,1 1 1 0 0,1 0 0 0 0,0 2 0 0 0,-13 22 0 0 0,-4 14 16 0 0,-43 101-1 0 0,64-126-60 0 0,1 0 0 0 0,2 1 0 0 0,1 1 0 0 0,1-1 0 0 0,-1 36 0 0 0,6-47-19 0 0,0-1 0 0 0,2 1 0 0 0,1 0 0 0 0,4 23 0 0 0,4 3 0 0 0,3 0 0 0 0,17 47 0 0 0,-22-80 0 0 0,0 1 0 0 0,1-1 0 0 0,1 0 0 0 0,0-1 0 0 0,1 0 0 0 0,1-1 0 0 0,0 0 0 0 0,20 18 0 0 0,-8-11 0 0 0,1-2 0 0 0,0 0 0 0 0,2-2 0 0 0,27 14 0 0 0,-39-23 0 0 0,-1-1 0 0 0,1-1 0 0 0,1-1 0 0 0,-1 0 0 0 0,0 0 0 0 0,1-1 0 0 0,0-1 0 0 0,0-1 0 0 0,0 0 0 0 0,0-1 0 0 0,0 0 0 0 0,-1-1 0 0 0,1-1 0 0 0,0-1 0 0 0,17-4 0 0 0,-3-2 0 0 0,-1-1 0 0 0,-1-2 0 0 0,0 0 0 0 0,0-2 0 0 0,-1-1 0 0 0,39-30 0 0 0,-16 8-8 0 0,-2-2 0 0 0,47-49 1 0 0,-75 68 0 0 0,-1-2 1 0 0,0 0 0 0 0,-2-2 0 0 0,0 1 0 0 0,-2-2 0 0 0,21-47-1 0 0,-26 49-10 0 0,-1-1 0 0 0,0 0 0 0 0,-2 0 0 0 0,-1 0 0 0 0,-1-1-1 0 0,-1 0 1 0 0,0-43 0 0 0,-5 32-13 0 0,-2 0-1 0 0,-1 0 1 0 0,-14-55 0 0 0,12 69 1 0 0,0 1 0 0 0,-2 0 0 0 0,0 0 0 0 0,-1 1 0 0 0,-2 0 0 0 0,-24-33 0 0 0,13 24-63 0 0,-2 2 0 0 0,-1 1 0 0 0,-1 1 0 0 0,-1 2-1 0 0,-1 0 1 0 0,-1 2 0 0 0,-1 1 0 0 0,-1 2 0 0 0,-56-24 0 0 0,65 34-313 0 0,-1 1 1 0 0,0 1-1 0 0,-31-4 0 0 0,38 7-178 0 0,-7 0-2088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4.803"/>
    </inkml:context>
    <inkml:brush xml:id="br0">
      <inkml:brushProperty name="width" value="0.2" units="cm"/>
      <inkml:brushProperty name="height" value="0.2" units="cm"/>
    </inkml:brush>
  </inkml:definitions>
  <inkml:trace contextRef="#ctx0" brushRef="#br0">0 0 28567 0 0,'0'3'2869'0'0,"2"19"-2779"0"0,0 0-1 0 0,8 33 0 0 0,1-1-90 0 0,0 5 1 0 0,2 18 0 0 0,6 186 0 0 0,-11-96 0 0 0,1 81 0 0 0,7 203 0 0 0,-13-398 0 0 0,4 46 0 0 0,3 63 0 0 0,-11-137-149 0 0,1-14-122 0 0,-1 0 0 0 0,2 1 0 0 0,0-1 0 0 0,0 0 0 0 0,3 13 0 0 0,22-67-8586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5.179"/>
    </inkml:context>
    <inkml:brush xml:id="br0">
      <inkml:brushProperty name="width" value="0.2" units="cm"/>
      <inkml:brushProperty name="height" value="0.2" units="cm"/>
    </inkml:brush>
  </inkml:definitions>
  <inkml:trace contextRef="#ctx0" brushRef="#br0">1038 0 23039 0 0,'0'2'3395'0'0,"0"1"-3190"0"0,0-1 1 0 0,-1 1-1 0 0,1-1 0 0 0,-1 1 1 0 0,1-1-1 0 0,-1 1 1 0 0,0-1-1 0 0,0 1 0 0 0,0-1 1 0 0,-1 0-1 0 0,1 0 0 0 0,0 0 1 0 0,-1 0-1 0 0,0 0 1 0 0,1 0-1 0 0,-5 4 0 0 0,1 0-95 0 0,-58 56 1289 0 0,23-23-981 0 0,0 1-235 0 0,-3-1 0 0 0,-1-2-1 0 0,-93 58 1 0 0,-162 83-497 0 0,167-97-88 0 0,108-68 515 0 0,1 2 1 0 0,0 1-1 0 0,1 0 0 0 0,1 2 1 0 0,1 0-1 0 0,-29 35 0 0 0,45-48-107 0 0,0 0 0 0 0,1 0 0 0 0,0 1 0 0 0,0 0 0 0 0,0-1 0 0 0,1 1 0 0 0,-1 0 0 0 0,-1 10 0 0 0,3-12-7 0 0,1 0 0 0 0,-1-1 1 0 0,1 1-1 0 0,0 0 1 0 0,0-1-1 0 0,0 1 0 0 0,1 0 1 0 0,-1-1-1 0 0,1 1 0 0 0,0 0 1 0 0,0-1-1 0 0,0 1 1 0 0,1-1-1 0 0,-1 1 0 0 0,1-1 1 0 0,2 4-1 0 0,3 3 1 0 0,0-1 0 0 0,1 0 0 0 0,0-1 0 0 0,1 0 0 0 0,-1 0 0 0 0,2 0 0 0 0,15 9 0 0 0,1-2 0 0 0,52 22 0 0 0,-16-15 32 0 0,110 24 0 0 0,-89-28-32 0 0,52 13 0 0 0,-103-22 0 0 0,219 63 0 0 0,-223-63 0 0 0,1-1 0 0 0,41 6 0 0 0,176 13-21 0 0,-23 6-1863 0 0,-191-27 325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6.459"/>
    </inkml:context>
    <inkml:brush xml:id="br0">
      <inkml:brushProperty name="width" value="0.2" units="cm"/>
      <inkml:brushProperty name="height" value="0.2" units="cm"/>
    </inkml:brush>
  </inkml:definitions>
  <inkml:trace contextRef="#ctx0" brushRef="#br0">35 2 20447 0 0,'-35'-2'4198'0'0,"51"32"-2125"0"0,-10-21-1707 0 0,-2 0 0 0 0,1 0 0 0 0,5 17 0 0 0,-5-5 78 0 0,-1 0 0 0 0,2 33 0 0 0,-2-13-152 0 0,3 198 705 0 0,-8-170-836 0 0,-7 210 365 0 0,-6-131-374 0 0,0-1-27 0 0,1-3-42 0 0,-2 72-11 0 0,25 62-19 0 0,9-117-120 0 0,-18-157 48 0 0,0 0-1 0 0,0 0 0 0 0,0 0 1 0 0,0 0-1 0 0,1 0 0 0 0,-1-1 1 0 0,3 5-1 0 0,5 13-332 0 0,-9-21 347 0 0,0 0-1 0 0,0 0 1 0 0,0 0-1 0 0,0 0 0 0 0,0 0 1 0 0,0 1-1 0 0,0-1 1 0 0,0 0-1 0 0,0 0 1 0 0,0 0-1 0 0,0 0 1 0 0,1 0-1 0 0,-1 0 1 0 0,0 0-1 0 0,0 1 1 0 0,0-1-1 0 0,0 0 1 0 0,0 0-1 0 0,0 0 1 0 0,0 0-1 0 0,0 0 1 0 0,0 0-1 0 0,0 0 1 0 0,1 0-1 0 0,-1 0 1 0 0,0 0-1 0 0,0 0 1 0 0,0 0-1 0 0,0 0 1 0 0,0 1-1 0 0,0-1 1 0 0,1 0-1 0 0,-1 0 1 0 0,0 0-1 0 0,0 0 1 0 0,0 0-1 0 0,0 0 1 0 0,0 0-1 0 0,0 0 1 0 0,1 0-1 0 0,-1 0 1 0 0,0-1-1 0 0,0 1 1 0 0,0 0-1 0 0,4 0-170 0 0,0 0 0 0 0,0 0 0 0 0,0-1 0 0 0,0 0 0 0 0,0 0 0 0 0,0 0 0 0 0,0 0 0 0 0,0 0 0 0 0,6-4 0 0 0,-8 4-36 0 0,0 0-1 0 0,-1 0 1 0 0,1-1 0 0 0,0 1 0 0 0,-1 0 0 0 0,1-1-1 0 0,-1 1 1 0 0,0-1 0 0 0,0 1 0 0 0,1-1 0 0 0,-1 0-1 0 0,0 1 1 0 0,0-1 0 0 0,-1 0 0 0 0,1 0 0 0 0,0 0-1 0 0,0 0 1 0 0,-1 0 0 0 0,1 0 0 0 0,-1 0 0 0 0,0 0-1 0 0,0 0 1 0 0,0-2 0 0 0,0-12-2223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6.835"/>
    </inkml:context>
    <inkml:brush xml:id="br0">
      <inkml:brushProperty name="width" value="0.2" units="cm"/>
      <inkml:brushProperty name="height" value="0.2" units="cm"/>
    </inkml:brush>
  </inkml:definitions>
  <inkml:trace contextRef="#ctx0" brushRef="#br0">170 35 25343 0 0,'-17'2'523'0'0,"2"0"-148"0"0,1-1 1 0 0,-1 0-1 0 0,1-1 1 0 0,-1-1 0 0 0,-22-4-1 0 0,-2-3-66 0 0,36 7 9 0 0,5 1 15 0 0,30-5 423 0 0,2 3-313 0 0,0 1-1 0 0,61 8 1 0 0,-27-1-155 0 0,-40-5-184 0 0,337 13 752 0 0,-265-14-751 0 0,709-17 114 0 0,-742 13-219 0 0,95-5 0 0 0,294-7 32 0 0,-380 18-149 0 0,-32 0-102 0 0,-44-2 196 0 0,1 0-1 0 0,-1 0 1 0 0,0-1 0 0 0,0 1 0 0 0,0 0-1 0 0,1 0 1 0 0,-1 0 0 0 0,0 0 0 0 0,0 0-1 0 0,1 0 1 0 0,-1 0 0 0 0,0 0-1 0 0,0 0 1 0 0,1 0 0 0 0,-1 0 0 0 0,0 0-1 0 0,0 1 1 0 0,0-1 0 0 0,1 0 0 0 0,-1 0-1 0 0,0 0 1 0 0,0 0 0 0 0,1 0-1 0 0,-1 0 1 0 0,0 0 0 0 0,0 1 0 0 0,0-1-1 0 0,0 0 1 0 0,1 0 0 0 0,-1 0 0 0 0,0 1-1 0 0,0-1 1 0 0,0 0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7.246"/>
    </inkml:context>
    <inkml:brush xml:id="br0">
      <inkml:brushProperty name="width" value="0.2" units="cm"/>
      <inkml:brushProperty name="height" value="0.2" units="cm"/>
    </inkml:brush>
  </inkml:definitions>
  <inkml:trace contextRef="#ctx0" brushRef="#br0">96 1 25343 0 0,'-13'3'645'0'0,"7"-1"-313"0"0,0 0 0 0 0,-1-1 0 0 0,1 0 0 0 0,-1 0 0 0 0,-8 0 0 0 0,14-1-306 0 0,-1 0-1 0 0,1 0 0 0 0,0-1 0 0 0,-1 2 0 0 0,1-1 0 0 0,0 0 0 0 0,-1 0 0 0 0,1 0 0 0 0,0 1 0 0 0,-1-1 1 0 0,1 0-1 0 0,0 1 0 0 0,0-1 0 0 0,-1 1 0 0 0,1 0 0 0 0,0-1 0 0 0,0 1 0 0 0,0 0 0 0 0,0 0 0 0 0,0 0 0 0 0,0 0 1 0 0,0 0-1 0 0,0 0 0 0 0,0 0 0 0 0,1 0 0 0 0,-1 0 0 0 0,0 0 0 0 0,0 0 0 0 0,1 1 0 0 0,-1-1 0 0 0,1 0 1 0 0,-1 0-1 0 0,1 1 0 0 0,0-1 0 0 0,-1 0 0 0 0,1 2 0 0 0,0 4 180 0 0,0 0-1 0 0,1 0 1 0 0,0 0 0 0 0,0 0 0 0 0,3 12-1 0 0,0-5-121 0 0,9 48 556 0 0,10 49 14 0 0,-7-14-412 0 0,21 174 41 0 0,-26-167-228 0 0,2 36 19 0 0,-7 127 36 0 0,-8 32 77 0 0,-1-100-59 0 0,-2 90-32 0 0,6-288-94 0 0,1-4 0 0 0,5-12 1 0 0,6-23-21 0 0,15-88-101 0 0,-13 65 90 0 0,4-17-63 0 0,3 2 1 0 0,4 0 0 0 0,68-139-1 0 0,-78 185 65 0 0,22-44-127 0 0,92-131 1 0 0,-104 172 89 0 0,2 1 1 0 0,63-56-1 0 0,-69 69 40 0 0,1 2 0 0 0,0 1 0 0 0,1 1 0 0 0,1 1 0 0 0,37-15 0 0 0,-49 25 25 0 0,-1 0 0 0 0,1 1 0 0 0,0 0 0 0 0,0 0 0 0 0,0 2 0 0 0,0 0 0 0 0,1 0 0 0 0,-1 1 0 0 0,0 1 0 0 0,0 0 0 0 0,1 1 0 0 0,-1 0 0 0 0,0 1 0 0 0,16 6 0 0 0,5 4 0 0 0,0 2 0 0 0,-1 1 0 0 0,57 39 0 0 0,-62-35-7 0 0,-1 1 1 0 0,-1 1-1 0 0,-1 1 0 0 0,0 2 1 0 0,-2 0-1 0 0,-1 2 0 0 0,36 57 1 0 0,-45-61 89 0 0,0 1 1 0 0,18 49-1 0 0,8 55 98 0 0,-34-111-170 0 0,31 120 109 0 0,22 162-1 0 0,-39-181-107 0 0,-12-85-8 0 0,-4-24-8 0 0,-1 0 0 0 0,0-1 0 0 0,-1 1 0 0 0,1 17 0 0 0,-2-26 3 0 0,0 0 0 0 0,0 0 0 0 0,0 0 0 0 0,0 1 0 0 0,0-1 0 0 0,0 0 0 0 0,0 0 0 0 0,0 0 0 0 0,0 0 0 0 0,0 0 0 0 0,0 0 0 0 0,0 0 0 0 0,0 0 0 0 0,0 0 0 0 0,0 0 0 0 0,0 0 0 0 0,0 0 0 0 0,0 0 0 0 0,0 0 0 0 0,0 0 0 0 0,0 1 0 0 0,0-1 0 0 0,0 0 0 0 0,0 0 0 0 0,0 0 0 0 0,0 0 0 0 0,1 0 0 0 0,-1 0 0 0 0,0 0 0 0 0,0 0 1 0 0,0 0-1 0 0,0 0 0 0 0,0 0 0 0 0,0 0 0 0 0,0 0 0 0 0,0 0 0 0 0,0 0 0 0 0,0 0 0 0 0,0 0 0 0 0,0 0 0 0 0,0 0 0 0 0,1 0 0 0 0,-1 0 0 0 0,0 0 0 0 0,0 0 0 0 0,0 0 0 0 0,0 0 0 0 0,0 0 0 0 0,0 0 0 0 0,0 0 0 0 0,0 0 0 0 0,0 0 0 0 0,0 0 0 0 0,0 0 0 0 0,0-1 0 0 0,0 1 0 0 0,0 0 0 0 0,0 0 0 0 0,0 0 0 0 0,1 0 0 0 0,-1 0 0 0 0,0 0 0 0 0,0 0 0 0 0,0 0 0 0 0,5-2-212 0 0,1-1-1 0 0,-1 0 1 0 0,1 0 0 0 0,-1-1 0 0 0,0 1-1 0 0,0-1 1 0 0,0 0 0 0 0,6-8-1 0 0,7-4-758 0 0,-1 1-701 0 0,1-4-338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7.762"/>
    </inkml:context>
    <inkml:brush xml:id="br0">
      <inkml:brushProperty name="width" value="0.2" units="cm"/>
      <inkml:brushProperty name="height" value="0.2" units="cm"/>
    </inkml:brush>
  </inkml:definitions>
  <inkml:trace contextRef="#ctx0" brushRef="#br0">39 540 22111 0 0,'-2'0'1706'0'0,"-34"-4"192"0"0,39 4-1421 0 0,0-1-1 0 0,1 1 0 0 0,-1-1 1 0 0,0 0-1 0 0,0 0 0 0 0,4-2 1 0 0,7-2 128 0 0,15-2-164 0 0,1 1-1 0 0,49-3 1 0 0,-45 6-251 0 0,219-13 505 0 0,-5 0-423 0 0,-64 5-139 0 0,-49 4-73 0 0,142-9-148 0 0,-181 6 88 0 0,-59 5 0 0 0,-3-1 15 0 0,-28 5 24 0 0,0-1 0 0 0,-1 0 1 0 0,1-1-1 0 0,-1 1 0 0 0,8-5 0 0 0,-11 5-26 0 0,0 1-1 0 0,0-1 1 0 0,0 1 0 0 0,0-1-1 0 0,0 1 1 0 0,0-1-1 0 0,-1 0 1 0 0,1 0-1 0 0,-1 0 1 0 0,0 0 0 0 0,1 0-1 0 0,-1 0 1 0 0,0-1-1 0 0,0 1 1 0 0,0 0-1 0 0,0-4 1 0 0,0 3-22 0 0,-1 0 0 0 0,0-1 1 0 0,0 1-1 0 0,0-1 0 0 0,-1 1 0 0 0,1-1 0 0 0,-1 1 1 0 0,0-1-1 0 0,0 1 0 0 0,0 0 0 0 0,0-1 0 0 0,-1 1 1 0 0,1 0-1 0 0,-3-3 0 0 0,-1-2-40 0 0,-1-1 0 0 0,1 2 0 0 0,-15-15 0 0 0,6 8 14 0 0,-1 0 0 0 0,-1 2 0 0 0,0 0 0 0 0,0 0-1 0 0,-28-12 1 0 0,-8-3-37 0 0,-23-10-37 0 0,-98-28-120 0 0,137 54 133 0 0,-2 2-1 0 0,-68-9 0 0 0,78 15 81 0 0,0 2-1 0 0,1 1 0 0 0,-1 1 0 0 0,-49 8 0 0 0,30 1 17 0 0,0 2 0 0 0,-58 24 0 0 0,75-24 35 0 0,1 2 0 0 0,1 1 0 0 0,1 1 0 0 0,-39 30 0 0 0,37-24 43 0 0,2 2 0 0 0,0 2 0 0 0,-39 49 0 0 0,52-57-29 0 0,1 2-1 0 0,1-1 1 0 0,1 2-1 0 0,0-1 1 0 0,2 1-1 0 0,0 1 1 0 0,-5 23-1 0 0,7-16-24 0 0,1-1 1 0 0,2 1-1 0 0,1 0 0 0 0,1 0 0 0 0,1 0 1 0 0,2 0-1 0 0,1 0 0 0 0,1-1 0 0 0,2 1 1 0 0,1 0-1 0 0,1-1 0 0 0,1 0 0 0 0,1-1 1 0 0,16 31-1 0 0,61 101 54 0 0,-65-127-56 0 0,0-2 0 0 0,49 51 0 0 0,-27-38-21 0 0,1-2 1 0 0,2-2-1 0 0,58 37 0 0 0,-81-61-1 0 0,1-1 0 0 0,1-2 0 0 0,0 0 0 0 0,0-1-1 0 0,1-2 1 0 0,0 0 0 0 0,1-2 0 0 0,0-1 0 0 0,34 3 0 0 0,-19-7-87 0 0,0-1 0 0 0,-1-3 0 0 0,1-1 0 0 0,52-11 0 0 0,-26-2-153 0 0,112-40 0 0 0,-147 43 318 0 0,0-1 0 0 0,-1-1-1 0 0,48-33 1 0 0,-62 36-460 0 0,-1-1 1 0 0,-1 0-1 0 0,0-2 0 0 0,-1 0 1 0 0,-1 0-1 0 0,0-2 0 0 0,13-19 1 0 0,-7-2-794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8.375"/>
    </inkml:context>
    <inkml:brush xml:id="br0">
      <inkml:brushProperty name="width" value="0.2" units="cm"/>
      <inkml:brushProperty name="height" value="0.2" units="cm"/>
    </inkml:brush>
  </inkml:definitions>
  <inkml:trace contextRef="#ctx0" brushRef="#br0">1735 407 4608 0 0,'-4'-4'173'0'0,"1"-1"-1"0"0,0 0 1 0 0,1 0 0 0 0,-1-1-1 0 0,1 1 1 0 0,0 0 0 0 0,0-1 0 0 0,1 1-1 0 0,-2-10 1 0 0,-18-45 12013 0 0,-2 16-7152 0 0,-13-9-2945 0 0,9 19-1099 0 0,13 18-587 0 0,6 7-170 0 0,-5-5 101 0 0,-23-18 403 0 0,21 20-491 0 0,5 4-99 0 0,-1 0 32 0 0,-1 1 0 0 0,0-1 1 0 0,-1 2-1 0 0,1 0 0 0 0,-1 1 0 0 0,0 0 1 0 0,-1 1-1 0 0,-24-5 0 0 0,17 6-29 0 0,-1 1 0 0 0,1 2 0 0 0,-1 0 0 0 0,1 1 0 0 0,-27 5 0 0 0,-2 3 138 0 0,-82 27 0 0 0,-50 28 148 0 0,122-41-339 0 0,7-3-39 0 0,2 3 0 0 0,1 2 0 0 0,0 2-1 0 0,2 2 1 0 0,-62 51 0 0 0,70-46-58 0 0,3 2 0 0 0,1 2 0 0 0,1 1 0 0 0,3 2 0 0 0,1 1 0 0 0,-34 61 0 0 0,36-45 0 0 0,3 0 0 0 0,-34 112 0 0 0,50-135 4 0 0,2 0-1 0 0,1 0 1 0 0,2 1-1 0 0,1 0 1 0 0,2 0-1 0 0,2 0 1 0 0,1 0-1 0 0,1-1 1 0 0,3 1 0 0 0,0 0-1 0 0,3-1 1 0 0,1 0-1 0 0,1-1 1 0 0,2 0-1 0 0,1 0 1 0 0,2-1-1 0 0,29 48 1 0 0,-14-33-4 0 0,42 51 0 0 0,-56-79 0 0 0,2-1 0 0 0,0-1 0 0 0,1-1 0 0 0,41 30 0 0 0,-16-21 0 0 0,1-3 0 0 0,1-1 0 0 0,86 28 0 0 0,-69-31 0 0 0,0-4 0 0 0,96 11 0 0 0,-124-23 0 0 0,1-1 0 0 0,-1-2 0 0 0,1-1 0 0 0,44-9 0 0 0,-19-1 0 0 0,96-30 0 0 0,-26-5 0 0 0,-1-5 0 0 0,125-70 0 0 0,-228 105-94 0 0,0-2 1 0 0,-1 0-1 0 0,0-1 1 0 0,24-26-1 0 0,-9 4-348 0 0,47-61 0 0 0,-58 61-777 0 0,-10 2-314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8.990"/>
    </inkml:context>
    <inkml:brush xml:id="br0">
      <inkml:brushProperty name="width" value="0.2" units="cm"/>
      <inkml:brushProperty name="height" value="0.2" units="cm"/>
    </inkml:brush>
  </inkml:definitions>
  <inkml:trace contextRef="#ctx0" brushRef="#br0">303 86 17591 0 0,'-21'4'804'0'0,"21"-4"-769"0"0,0 0-1 0 0,-1 0 0 0 0,1 0 0 0 0,-1 0 0 0 0,1 0 0 0 0,-1 0 0 0 0,1-1 0 0 0,0 1 1 0 0,-1 0-1 0 0,1 0 0 0 0,-1 0 0 0 0,1 0 0 0 0,0 0 0 0 0,-1-1 0 0 0,1 1 0 0 0,-1 0 1 0 0,1 0-1 0 0,0-1 0 0 0,-1 1 0 0 0,1 0 0 0 0,0-1 0 0 0,0 1 0 0 0,-1 0 1 0 0,1-1-1 0 0,0 1 0 0 0,0 0 0 0 0,-1-1 0 0 0,1 0 0 0 0,-1 0 52 0 0,-16-11 974 0 0,17 12-957 0 0,0-1 0 0 0,-1 0 0 0 0,1 0-1 0 0,0 1 1 0 0,0-1 0 0 0,-1 0 0 0 0,1 1-1 0 0,0-1 1 0 0,-1 0 0 0 0,1 1 0 0 0,0-1-1 0 0,-1 0 1 0 0,1 1 0 0 0,-1-1 0 0 0,1 1-1 0 0,-1-1 1 0 0,0 1 0 0 0,1-1 0 0 0,-1 1-1 0 0,1 0 1 0 0,-1-1 0 0 0,0 1 0 0 0,1 0-1 0 0,-1-1 1 0 0,0 1 0 0 0,1 0-1 0 0,-1 0 1 0 0,0-1 0 0 0,0 1 0 0 0,1 0-1 0 0,-1 0 1 0 0,0 0 0 0 0,0 0 0 0 0,1 0-1 0 0,-1 0 1 0 0,-1 1 0 0 0,-2-1 193 0 0,0 0 0 0 0,0 0 1 0 0,0 1-1 0 0,-7 1 0 0 0,8-1-141 0 0,0 1-1 0 0,0-1 1 0 0,1 1 0 0 0,-1 0 0 0 0,0 0-1 0 0,1 0 1 0 0,-1 0 0 0 0,1 0 0 0 0,0 0-1 0 0,0 1 1 0 0,-3 3 0 0 0,-6 6 337 0 0,3-3-153 0 0,-1 1 0 0 0,1 0-1 0 0,1 1 1 0 0,-11 17 0 0 0,-17 48 615 0 0,24-50-751 0 0,-4 11 40 0 0,3 0-1 0 0,1 0 1 0 0,2 1 0 0 0,2 0 0 0 0,-5 61 0 0 0,13 93-35 0 0,3-155-208 0 0,1-1 0 0 0,21 69 0 0 0,-20-81 0 0 0,3 9 10 0 0,1 0 0 0 0,2 0-1 0 0,1-1 1 0 0,1 0 0 0 0,2-1 0 0 0,1-1-1 0 0,2-1 1 0 0,41 50 0 0 0,-47-64-10 0 0,0-1 0 0 0,2 0 0 0 0,0 0 0 0 0,0-2 0 0 0,19 12 0 0 0,-25-19 0 0 0,-1-1 0 0 0,1 0 0 0 0,0 0 0 0 0,0-1 0 0 0,0 0 0 0 0,1 0 0 0 0,-1-1 0 0 0,1 0 0 0 0,0-1 0 0 0,-1 0 0 0 0,1-1 0 0 0,15-1 0 0 0,-5-1 0 0 0,0-2 0 0 0,-1 0 0 0 0,0-1 0 0 0,0-1 0 0 0,0-1 0 0 0,-1-1 0 0 0,0 0 0 0 0,0-2 0 0 0,-1 0 0 0 0,19-14 0 0 0,18-17 0 0 0,78-80 0 0 0,-75 67 0 0 0,-17 12 0 0 0,-2-1 0 0 0,37-55 0 0 0,-55 70 0 0 0,2-2-11 0 0,-1-2 1 0 0,-2-1-1 0 0,-2-1 0 0 0,0 0 1 0 0,20-66-1 0 0,-13 30 11 0 0,-10 31 0 0 0,18-80 0 0 0,-21 54 0 0 0,11-63 0 0 0,-19 111 0 0 0,-1 0 0 0 0,0-1 0 0 0,-1 1 0 0 0,-1 0 0 0 0,-1-1 0 0 0,0 1 0 0 0,-5-22 0 0 0,5 36 0 0 0,0-1 0 0 0,0 1 0 0 0,0-1 0 0 0,0 1 0 0 0,-1 0 0 0 0,1 0 0 0 0,-1 0 0 0 0,0 0 0 0 0,-2-3 0 0 0,3 5 0 0 0,1 0 0 0 0,-1 0 0 0 0,0 1 0 0 0,1-1 0 0 0,-1 0 0 0 0,0 1 0 0 0,0-1 0 0 0,0 1 0 0 0,1-1 0 0 0,-1 1 0 0 0,0-1 0 0 0,0 1 0 0 0,0 0 0 0 0,0-1 0 0 0,0 1 0 0 0,0 0 0 0 0,0 0 0 0 0,0 0 0 0 0,0 0 0 0 0,0-1 0 0 0,0 1 0 0 0,0 1 0 0 0,0-1 0 0 0,0 0 0 0 0,0 0 0 0 0,0 0 0 0 0,0 0 0 0 0,0 1 0 0 0,0-1 0 0 0,0 0 0 0 0,1 1 0 0 0,-1-1 0 0 0,0 1 0 0 0,0-1 0 0 0,-1 2 0 0 0,1-2 0 0 0,0 1 0 0 0,0 0 0 0 0,-1 0 0 0 0,1 0 0 0 0,0 0 0 0 0,0 0 0 0 0,0 1 0 0 0,1-1 0 0 0,-1 0 0 0 0,0 0 0 0 0,0 0 0 0 0,0 3 0 0 0,-5 5 0 0 0,1-2 0 0 0,0-1 0 0 0,1 1 0 0 0,-1 0 0 0 0,1 0 0 0 0,1 0 0 0 0,-1 1 0 0 0,1-1 0 0 0,1 1 0 0 0,-3 10 0 0 0,-5 24 0 0 0,2 0 0 0 0,2 0 0 0 0,2 1 0 0 0,1 44 0 0 0,10 111 0 0 0,-4-167 0 0 0,9 44 0 0 0,2 13 0 0 0,-10-57 0 0 0,1 1 0 0 0,1-1 0 0 0,21 61 0 0 0,12 30-186 0 0,25 61-300 0 0,-53-155 327 0 0,-10-22 128 0 0,1-1 0 0 0,-1 1-1 0 0,1-1 1 0 0,1 0 0 0 0,-1 0 0 0 0,1 0-1 0 0,0 0 1 0 0,0-1 0 0 0,0 1 0 0 0,6 4-1 0 0,5 4-174 0 0,19 11-1 0 0,-32-24 100 0 0,0 1 0 0 0,1 0 0 0 0,-1-1 0 0 0,0 1 0 0 0,1-1 0 0 0,-1 1 0 0 0,1-1 0 0 0,-1 0 0 0 0,1 0 0 0 0,-1 1 0 0 0,1-1 0 0 0,-1 0 0 0 0,0 0 0 0 0,1 0 0 0 0,-1-1 0 0 0,1 1 0 0 0,-1 0 0 0 0,1-1 0 0 0,-1 1-1 0 0,1 0 1 0 0,0-2 0 0 0,19-4-1294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9.413"/>
    </inkml:context>
    <inkml:brush xml:id="br0">
      <inkml:brushProperty name="width" value="0.2" units="cm"/>
      <inkml:brushProperty name="height" value="0.2" units="cm"/>
    </inkml:brush>
  </inkml:definitions>
  <inkml:trace contextRef="#ctx0" brushRef="#br0">16 10 24103 0 0,'0'0'2180'0'0,"2"2"-1794"0"0,8 11-185 0 0,-3 0 151 0 0,-3-1-85 0 0,-1-3-82 0 0,1 2 42 0 0,-2-3-72 0 0,3 4 108 0 0,12 22 266 0 0,3 7-306 0 0,-15-29-199 0 0,-1 0-1 0 0,1 1 0 0 0,2 17 0 0 0,2 18 111 0 0,-2 0-1 0 0,-2 0 0 0 0,-2 73 1 0 0,-8-75-108 0 0,0 16-31 0 0,5-45 1 0 0,1-3 18 0 0,-1-1-1 0 0,-1 0 1 0 0,0 0 0 0 0,-6 23-1 0 0,3-20 65 0 0,0-3 69 0 0,0 0 0 0 0,1 0 0 0 0,1 0-1 0 0,-2 22 1 0 0,6 10 275 0 0,0 17 91 0 0,-6-19-435 0 0,1-27-109 0 0,2 0 0 0 0,0 1 1 0 0,1-1-1 0 0,3 21 0 0 0,9 69-72 0 0,-11-99 113 0 0,0 1 0 0 0,1 0 0 0 0,0-1 0 0 0,0 1 0 0 0,1-1-1 0 0,3 7 1 0 0,-4-11 17 0 0,-2-3-24 0 0,0 1 1 0 0,0-1-1 0 0,1 0 1 0 0,-1 0-1 0 0,0 0 1 0 0,0 1-1 0 0,0-1 1 0 0,0 0-1 0 0,0 0 1 0 0,1 0-1 0 0,-1 1 1 0 0,0-1-1 0 0,0 0 1 0 0,0 0-1 0 0,0 1 1 0 0,0-1-1 0 0,0 0 1 0 0,0 0-1 0 0,0 1 1 0 0,0-1-1 0 0,0 0 1 0 0,0 0 0 0 0,0 1-1 0 0,0-1 1 0 0,0 0-1 0 0,0 0 1 0 0,0 1-1 0 0,0-1 1 0 0,-1 0-1 0 0,1 0 1 0 0,0 1-1 0 0,0-1 1 0 0,0 0-1 0 0,0 0 1 0 0,0 0-1 0 0,-1 1 1 0 0,1-1-1 0 0,0 0 1 0 0,0 0-1 0 0,0 0 1 0 0,-1 0-1 0 0,1 1 1 0 0,0-1-1 0 0,0 0 1 0 0,-1 0-1 0 0,1 0-18 0 0,-1 0 0 0 0,1 1 0 0 0,-1-1 0 0 0,0 0 0 0 0,1 0 0 0 0,-1 0 0 0 0,1 0 0 0 0,-1 0 0 0 0,1 0 0 0 0,-1 0-1 0 0,0-1 1 0 0,1 1 0 0 0,-1 0 0 0 0,1 0 0 0 0,-1 0 0 0 0,1 0 0 0 0,-1-1 0 0 0,1 1 0 0 0,-1 0 0 0 0,1-1 0 0 0,-1 1 0 0 0,1 0-1 0 0,-1-1 1 0 0,1 1 0 0 0,0-1 0 0 0,-1 1 0 0 0,1 0 0 0 0,0-1 0 0 0,-1 1 0 0 0,0-2 0 0 0,-12-18-799 0 0,9 8 658 0 0,0-1 0 0 0,-3-25-1 0 0,-4-13 18 0 0,-11-12-22 0 0,10 32-102 0 0,-12-56-1 0 0,20 65 148 0 0,1 1-1 0 0,1 0 1 0 0,1-1-1 0 0,1 1 1 0 0,1-1-1 0 0,1 1 1 0 0,1-1 0 0 0,7-28-1 0 0,6-30-84 0 0,-11 50 269 0 0,2-1 1 0 0,1 1 0 0 0,19-48-1 0 0,0 23 84 0 0,2 2 0 0 0,49-66-1 0 0,-67 105-151 0 0,1 1 0 0 0,0 0 0 0 0,1 1 0 0 0,0 0 0 0 0,22-15 0 0 0,73-38 0 0 0,-101 61 0 0 0,13-6-6 0 0,1 0 0 0 0,0 1-1 0 0,0 2 1 0 0,0 0 0 0 0,1 1-1 0 0,1 1 1 0 0,-1 1 0 0 0,0 1-1 0 0,1 1 1 0 0,0 1 0 0 0,-1 1-1 0 0,1 1 1 0 0,0 1 0 0 0,25 6-1 0 0,-38-6-412 0 0,1 1 0 0 0,-1 1 0 0 0,0 0 0 0 0,-1 0 0 0 0,1 1 0 0 0,15 10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0:59.824"/>
    </inkml:context>
    <inkml:brush xml:id="br0">
      <inkml:brushProperty name="width" value="0.2" units="cm"/>
      <inkml:brushProperty name="height" value="0.2" units="cm"/>
    </inkml:brush>
  </inkml:definitions>
  <inkml:trace contextRef="#ctx0" brushRef="#br0">1 9 25687 0 0,'7'-8'2587'0'0,"0"17"-1917"0"0,-3-2-476 0 0,0 1 0 0 0,-1 0 1 0 0,0 1-1 0 0,0-1 0 0 0,-1 1 0 0 0,0-1 0 0 0,1 11 0 0 0,1 1-95 0 0,-1 6 15 0 0,0-1-1 0 0,-2 1 0 0 0,-1 0 0 0 0,-1-1 0 0 0,-4 30 0 0 0,-3 53 499 0 0,4 367-545 0 0,7-420 0 0 0,2 0 1 0 0,3-1-1 0 0,2 0 1 0 0,17 55-1 0 0,-13-61-245 0 0,2-1-1 0 0,43 86 1 0 0,-44-106 238 0 0,0-1 1 0 0,2-1-1 0 0,0-1 1 0 0,2 0-1 0 0,0-1 1 0 0,26 22-1 0 0,-37-38-23 0 0,0-1 0 0 0,0 0 0 0 0,1-1-1 0 0,0 0 1 0 0,0 0 0 0 0,0-1 0 0 0,1 0 0 0 0,-1 0 0 0 0,1-1 0 0 0,0 0 0 0 0,0-1-1 0 0,0 0 1 0 0,13 0 0 0 0,-7-1-312 0 0,1-2 0 0 0,-1 0 0 0 0,0 0 0 0 0,0-2 0 0 0,-1 0 0 0 0,1 0 0 0 0,24-10 0 0 0,-37 11-23 0 0,1 1 0 0 0,-1-1 0 0 0,1 0-1 0 0,-1 0 1 0 0,0 0 0 0 0,0 0 0 0 0,0 0 0 0 0,0-1 0 0 0,0 0-1 0 0,0 1 1 0 0,-1-1 0 0 0,1 0 0 0 0,-1 0 0 0 0,0-1 0 0 0,3-4 0 0 0,3-12-1444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3.206"/>
    </inkml:context>
    <inkml:brush xml:id="br0">
      <inkml:brushProperty name="width" value="0.2" units="cm"/>
      <inkml:brushProperty name="height" value="0.2" units="cm"/>
    </inkml:brush>
  </inkml:definitions>
  <inkml:trace contextRef="#ctx0" brushRef="#br0">0 62 20359 0 0,'1'-2'106'0'0,"0"0"0"0"0,-1 0 0 0 0,1 0 0 0 0,0 0 0 0 0,0 1 0 0 0,0-1 0 0 0,1 0 0 0 0,-1 1 0 0 0,0-1 0 0 0,1 0 0 0 0,-1 1 0 0 0,1 0 0 0 0,-1-1 0 0 0,1 1 1 0 0,-1 0-1 0 0,1 0 0 0 0,0 0 0 0 0,0 0 0 0 0,0 0 0 0 0,3-1 0 0 0,-2 1-88 0 0,0-1 1 0 0,0 1 0 0 0,-1-1 0 0 0,1 0-1 0 0,4-4 1 0 0,-6 6 111 0 0,0 0 0 0 0,0 0 0 0 0,0 0 0 0 0,-1 1 0 0 0,1-1 0 0 0,0 0 0 0 0,0 0 0 0 0,0 0 0 0 0,-1 1 0 0 0,1-1 0 0 0,0 0 0 0 0,-1 1 0 0 0,1-1 0 0 0,3 3 650 0 0,-4-2-650 0 0,1 0 0 0 0,-1-1 0 0 0,1 1 0 0 0,-1 0 0 0 0,17 23 1072 0 0,-13-12-981 0 0,0 0 1 0 0,0 1-1 0 0,-1 0 1 0 0,-1-1-1 0 0,0 1 1 0 0,-1 0-1 0 0,0 0 1 0 0,-2 22-1 0 0,1 58 337 0 0,-1 15-172 0 0,-10 95 47 0 0,9-158-362 0 0,6 270 212 0 0,-4-148 314 0 0,1 1-381 0 0,-1-155-216 0 0,0-1 0 0 0,0 1 0 0 0,1-1 0 0 0,5 21 0 0 0,3-100 0 0 0,-8 31-24 0 0,4-34-181 0 0,-2 42-2 0 0,46-275-845 0 0,60-76 611 0 0,-29 200 355 0 0,-73 164 82 0 0,5-7-7 0 0,0 0 0 0 0,1 1 0 0 0,1 1 0 0 0,0 0 0 0 0,25-24 0 0 0,-27 32 5 0 0,1 1 1 0 0,0 0-1 0 0,1 0 0 0 0,0 1 1 0 0,1 1-1 0 0,0 0 0 0 0,0 2 1 0 0,25-10-1 0 0,-14 7-26 0 0,0 2 0 0 0,0 0 0 0 0,1 2 0 0 0,0 1 0 0 0,47-2 0 0 0,-58 7-201 0 0,3-1 333 0 0,1 2 0 0 0,-1 0 0 0 0,20 4 0 0 0,-34-4-329 0 0,0 0 1 0 0,-1 0 0 0 0,1 1 0 0 0,-1-1 0 0 0,1 1 0 0 0,-1 0 0 0 0,0 0 0 0 0,0 0 0 0 0,0 1 0 0 0,0 0 0 0 0,0 0 0 0 0,-1 0 0 0 0,1 0 0 0 0,-1 0 0 0 0,1 1 0 0 0,-1-1 0 0 0,4 8 0 0 0,-2 1-1194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1:00.250"/>
    </inkml:context>
    <inkml:brush xml:id="br0">
      <inkml:brushProperty name="width" value="0.2" units="cm"/>
      <inkml:brushProperty name="height" value="0.2" units="cm"/>
    </inkml:brush>
  </inkml:definitions>
  <inkml:trace contextRef="#ctx0" brushRef="#br0">0 43 27847 0 0,'1'0'1349'0'0,"1"0"-1045"0"0,6 0 158 0 0,132 2 532 0 0,75 6-807 0 0,-164-5 102 0 0,216 16 389 0 0,-34-1-309 0 0,-71-14-225 0 0,247-25 0 0 0,-137-28-132 0 0,-150 24-117 0 0,-116 24-381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1:00.972"/>
    </inkml:context>
    <inkml:brush xml:id="br0">
      <inkml:brushProperty name="width" value="0.2" units="cm"/>
      <inkml:brushProperty name="height" value="0.2" units="cm"/>
    </inkml:brush>
  </inkml:definitions>
  <inkml:trace contextRef="#ctx0" brushRef="#br0">1200 157 23583 0 0,'-37'-16'1083'0'0,"34"15"-985"0"0,1 0 1 0 0,-1 0-1 0 0,1-1 0 0 0,-1 0 1 0 0,1 1-1 0 0,0-1 0 0 0,-1 0 1 0 0,1 0-1 0 0,0 0 0 0 0,0 0 1 0 0,1 0-1 0 0,-1-1 0 0 0,0 1 1 0 0,-2-5-1 0 0,-1-1-96 0 0,-10-21 584 0 0,14 25-362 0 0,-1 0 1 0 0,0 0-1 0 0,1 1 0 0 0,-1-1 0 0 0,0 1 1 0 0,-1-1-1 0 0,1 1 0 0 0,-1 0 1 0 0,1 0-1 0 0,-1 0 0 0 0,0 0 0 0 0,0 1 1 0 0,0-1-1 0 0,0 1 0 0 0,-1 0 0 0 0,-5-3 1 0 0,1 1-114 0 0,-1 1 0 0 0,0 1 1 0 0,1 0-1 0 0,-1 0 0 0 0,0 1 1 0 0,0 0-1 0 0,0 0 0 0 0,0 1 1 0 0,-11 1-1 0 0,-11 2 76 0 0,-40 10 0 0 0,61-11-177 0 0,-77 18 73 0 0,0 4-1 0 0,-128 52 1 0 0,193-66-57 0 0,1 1 0 0 0,0 1 0 0 0,1 1 0 0 0,1 1 0 0 0,0 1 0 0 0,1 0 0 0 0,0 1 0 0 0,1 1 0 0 0,1 1 0 0 0,1 0 0 0 0,-22 34 0 0 0,5 0 9 0 0,3 1-1 0 0,-30 75 1 0 0,47-101-35 0 0,-6 15 0 0 0,-20 72 0 0 0,29-77-82 0 0,2 1 0 0 0,2 0 0 0 0,1 0 0 0 0,1 0 0 0 0,3 0 0 0 0,1 0 0 0 0,11 69 0 0 0,-7-80 116 0 0,0-1-1 0 0,2 1 1 0 0,1-2-1 0 0,1 1 1 0 0,1-1-1 0 0,18 32 1 0 0,-22-48-11 0 0,-1 0 1 0 0,1-1 0 0 0,1 0-1 0 0,0-1 1 0 0,0 1 0 0 0,0-1 0 0 0,1-1-1 0 0,14 11 1 0 0,-14-13-76 0 0,-1 0-1 0 0,1-1 1 0 0,0 0 0 0 0,0 0-1 0 0,0 0 1 0 0,0-1 0 0 0,0 0-1 0 0,0-1 1 0 0,1 0 0 0 0,-1 0-1 0 0,17-1 1 0 0,23-5 342 0 0,77-17 0 0 0,-97 15-258 0 0,-1-2 0 0 0,1 0 0 0 0,-1-2 0 0 0,-1-2 0 0 0,0 0 0 0 0,47-33 0 0 0,-8-3 16 0 0,68-66 0 0 0,-98 82-48 0 0,0-2 0 0 0,-3-2 0 0 0,-1 0 0 0 0,-2-2 0 0 0,-1-2 0 0 0,-2 0 0 0 0,22-49 0 0 0,43-126 0 0 0,-80 186 0 0 0,-1 0 0 0 0,-1 0 0 0 0,-2-1 0 0 0,6-54 0 0 0,-10 46 0 0 0,1 4 0 0 0,-1-65 0 0 0,-4 90 0 0 0,0 0 0 0 0,0 0 0 0 0,-1 1 0 0 0,0-1 0 0 0,-1 0 0 0 0,0 1 0 0 0,-1-1 0 0 0,0 1 0 0 0,0 0 0 0 0,-1 0 0 0 0,-6-8 0 0 0,10 14 0 0 0,-1 1 0 0 0,1 0 0 0 0,-1 0 0 0 0,1 1 0 0 0,-1-1 0 0 0,0 0 0 0 0,0 0 0 0 0,0 1 0 0 0,0 0 0 0 0,0-1 0 0 0,0 1 0 0 0,-1 0 0 0 0,1 0 0 0 0,0 0 0 0 0,-1 0 0 0 0,1 0 0 0 0,-3 0 0 0 0,3 1 0 0 0,0 0 0 0 0,0 0 0 0 0,0 0 0 0 0,-1 0 0 0 0,1 1 0 0 0,0-1 0 0 0,0 1 0 0 0,0-1 0 0 0,0 1 0 0 0,1 0 0 0 0,-1 0 0 0 0,0-1 0 0 0,0 1 0 0 0,0 1 0 0 0,1-1 0 0 0,-4 2 0 0 0,1 1 0 0 0,1 0 0 0 0,-1 0 0 0 0,1 0 0 0 0,0 0 0 0 0,0 1 0 0 0,0-1 0 0 0,0 1 0 0 0,1-1 0 0 0,0 1 0 0 0,0 0 0 0 0,0 0 0 0 0,1 0 0 0 0,-1 1 0 0 0,0 8 0 0 0,-3 45 0 0 0,-5 107 0 0 0,9-121 0 0 0,10 78 0 0 0,-3-79 0 0 0,16 98 0 0 0,-16-110 0 0 0,2 1 0 0 0,16 40 0 0 0,-3-22 0 0 0,-3-2 0 0 0,47 87 0 0 0,-42-97 0 0 0,2-1 0 0 0,2-1 0 0 0,32 33 0 0 0,-47-57 0 0 0,1 0 0 0 0,0-1 0 0 0,1-1 0 0 0,0 0 0 0 0,1-1 0 0 0,0-1 0 0 0,1 0 0 0 0,0-1 0 0 0,0 0 0 0 0,30 8 0 0 0,-31-13 0 0 0,0-1 0 0 0,0 0 0 0 0,-1-1 0 0 0,1 0 0 0 0,0-2 0 0 0,0 0 0 0 0,0 0 0 0 0,17-5 0 0 0,9-3 0 0 0,62-25 0 0 0,-72 22-31 0 0,0-1 0 0 0,-1-1 0 0 0,-1-2 1 0 0,-1-2-1 0 0,0 0 0 0 0,26-23 0 0 0,-26 16-10 0 0,-1-1-1 0 0,-2-1 1 0 0,0-1 0 0 0,-2-1-1 0 0,24-40 1 0 0,-30 40 3 0 0,-1 0-1 0 0,-2-2 1 0 0,-1 1-1 0 0,10-33 1 0 0,-5-5-158 0 0,19-137 0 0 0,-32 154 106 0 0,-3 0 0 0 0,-1-1 0 0 0,-10-72 0 0 0,7 103 90 0 0,-2 0 0 0 0,0 1 0 0 0,-1-1 0 0 0,-1 1 0 0 0,-1 1 0 0 0,-12-24 0 0 0,10 25 0 0 0,7 12 0 0 0,-1 0 0 0 0,0 0 0 0 0,0 0 0 0 0,-1 0 0 0 0,0 1 0 0 0,0 0 0 0 0,0-1 0 0 0,-1 1 0 0 0,-9-8 0 0 0,12 12 7 0 0,1 0 0 0 0,-1 0 0 0 0,1 0 1 0 0,-1 1-1 0 0,1-1 0 0 0,-1 1 0 0 0,0-1 0 0 0,1 1 0 0 0,-1-1 0 0 0,0 1 0 0 0,1 0 1 0 0,-1 0-1 0 0,0 0 0 0 0,1 0 0 0 0,-1 0 0 0 0,0 0 0 0 0,0 1 0 0 0,1-1 1 0 0,-1 0-1 0 0,0 1 0 0 0,1-1 0 0 0,-4 3 0 0 0,3-2 12 0 0,-1 0 0 0 0,0 1-1 0 0,1 0 1 0 0,0-1 0 0 0,-1 1 0 0 0,1 0-1 0 0,0 0 1 0 0,0 1 0 0 0,0-1 0 0 0,0 0-1 0 0,1 1 1 0 0,-3 2 0 0 0,0 2-3 0 0,1 1 0 0 0,-1 0 0 0 0,1 0 0 0 0,1 0 0 0 0,0 0 0 0 0,0 0 0 0 0,0 1 0 0 0,1-1 0 0 0,0 14 0 0 0,-2 34-34 0 0,4-1 0 0 0,1 1 0 0 0,14 74 0 0 0,-6-66 18 0 0,-3-19 0 0 0,2-1 0 0 0,15 44 0 0 0,18 41 14 0 0,36 101 59 0 0,-52-155 134 0 0,-18-46-181 0 0,2-1 0 0 0,19 37 0 0 0,-28-62-55 0 0,1-1 1 0 0,-1 1-1 0 0,1-1 0 0 0,0 1 0 0 0,0-1 1 0 0,0 0-1 0 0,0 0 0 0 0,0 0 0 0 0,1 0 1 0 0,-1 0-1 0 0,1-1 0 0 0,-1 1 0 0 0,1-1 1 0 0,-1 0-1 0 0,1 1 0 0 0,0-1 0 0 0,4 1 1 0 0,3 0-1129 0 0,0-1-1 0 0,0 0 1 0 0,19 0 0 0 0,-23-1 213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1:01.419"/>
    </inkml:context>
    <inkml:brush xml:id="br0">
      <inkml:brushProperty name="width" value="0.2" units="cm"/>
      <inkml:brushProperty name="height" value="0.2" units="cm"/>
    </inkml:brush>
  </inkml:definitions>
  <inkml:trace contextRef="#ctx0" brushRef="#br0">97 32 23927 0 0,'-54'-11'1056'0'0,"36"0"224"0"0,5 6-1024 0 0,2 1-32 0 0,29 4-136 0 0,0 0 0 0 0,6 4-752 0 0,5 8-144 0 0,2-1-32 0 0,-2 9-8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1:01.823"/>
    </inkml:context>
    <inkml:brush xml:id="br0">
      <inkml:brushProperty name="width" value="0.2" units="cm"/>
      <inkml:brushProperty name="height" value="0.2" units="cm"/>
    </inkml:brush>
  </inkml:definitions>
  <inkml:trace contextRef="#ctx0" brushRef="#br0">54 12 26719 0 0,'-16'-2'240'0'0,"11"1"-62"0"0,0 1 0 0 0,0-1 0 0 0,1 0 0 0 0,-1 0 0 0 0,-9-4 1377 0 0,23 7-1314 0 0,-7-2-236 0 0,0 0 1 0 0,0 1-1 0 0,0-1 0 0 0,0 1 0 0 0,-1 0 0 0 0,1-1 0 0 0,0 1 0 0 0,-1 0 0 0 0,1 0 1 0 0,1 1-1 0 0,7 7 138 0 0,0 0 0 0 0,-1 0 1 0 0,0 1-1 0 0,0 0 0 0 0,-1 1 1 0 0,-1-1-1 0 0,7 13 0 0 0,-6-9-86 0 0,-1 0-1 0 0,-1 0 1 0 0,0 1-1 0 0,-1 0 0 0 0,-1 0 1 0 0,4 23-1 0 0,6 98 342 0 0,-10-85-352 0 0,-2 9-9 0 0,-3 0-1 0 0,-10 73 1 0 0,-1 9 29 0 0,-14 133 111 0 0,20-227-222 0 0,-1 75 0 0 0,14-87 405 0 0,-7-37-388 0 0,1-1 0 0 0,-1 0 0 0 0,1 1 0 0 0,0-1 0 0 0,-1 1 0 0 0,1-1 0 0 0,0 0 0 0 0,0 1 0 0 0,0 0 0 0 0,0-1 0 0 0,0 1 0 0 0,0 0 0 0 0,1-1 0 0 0,1 0 0 0 0,5-7-30 0 0,-4 0 131 0 0,1 0-1 0 0,-1 0 0 0 0,0 0 0 0 0,4-19 1 0 0,4-10 133 0 0,22-80-200 0 0,-13 37-56 0 0,28-96-43 0 0,2-9 70 0 0,-32 127-9 0 0,30-64-1 0 0,-37 98 11 0 0,3-9-15 0 0,1 0-1 0 0,3 0 1 0 0,0 2-1 0 0,26-33 1 0 0,-6 16-62 0 0,32-36 47 0 0,-66 81 52 0 0,0 0 0 0 0,0 0 0 0 0,0 0 0 0 0,0 1 0 0 0,1-1 0 0 0,-1 1 0 0 0,1 1 0 0 0,0-1 0 0 0,0 1 0 0 0,0 0 0 0 0,10-2 0 0 0,-14 4 0 0 0,0 0 0 0 0,0 0 0 0 0,0 0 0 0 0,1 0 0 0 0,-1 0 0 0 0,0 1 0 0 0,0-1 0 0 0,0 1 0 0 0,0-1 0 0 0,0 1 0 0 0,0 0 0 0 0,0 0 0 0 0,-1 0 0 0 0,5 2 0 0 0,-3-1 0 0 0,1 1 0 0 0,0-1 0 0 0,-1 1 0 0 0,1 0 0 0 0,-1 0 0 0 0,3 5 0 0 0,0 0 0 0 0,51 59 0 0 0,-38-45 0 0 0,0 0 0 0 0,28 47 0 0 0,23 56 0 0 0,-51-89 0 0 0,78 173 122 0 0,-61-124-9 0 0,54 89 1 0 0,-77-151-110 0 0,59 91 112 0 0,-56-92-88 0 0,0 0-1 0 0,36 34 1 0 0,-13-22-167 0 0,1-1 0 0 0,76 45 0 0 0,-89-63 159 0 0,1-1 0 0 0,0-1 0 0 0,1-1 1 0 0,52 13-1 0 0,125 16 562 0 0,-180-37-544 0 0,309 27 58 0 0,-247-29-96 0 0,126-13 0 0 0,79-32 0 0 0,187-78 0 0 0,-439 108-118 0 0,-1-2 0 0 0,0-1 0 0 0,57-32 0 0 0,-96 47 74 0 0,2-1-202 0 0,0 0 0 0 0,1 0 0 0 0,-1 0 0 0 0,-1 0-1 0 0,5-5 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1.202"/>
    </inkml:context>
    <inkml:brush xml:id="br0">
      <inkml:brushProperty name="width" value="0.2" units="cm"/>
      <inkml:brushProperty name="height" value="0.2" units="cm"/>
      <inkml:brushProperty name="color" value="#163E64"/>
    </inkml:brush>
  </inkml:definitions>
  <inkml:trace contextRef="#ctx0" brushRef="#br0">40 28 3224 0 0,'-39'26'22383'0'0,"156"-30"-18856"0"0,-50 1-2895 0 0,69-9 372 0 0,-58 4-610 0 0,368-18 937 0 0,360 30-1083 0 0,-584 4-248 0 0,-60-1 0 0 0,138 6 24 0 0,-230-6-14 0 0,-41-3-37 0 0,42 0 0 0 0,-69-4-197 0 0,-1 2-61 0 0,0-1 238 0 0,0 0-1 0 0,-1 0 1 0 0,1 0 0 0 0,-1 0 0 0 0,1 1 0 0 0,-1-1 0 0 0,1 0 0 0 0,-1 0 0 0 0,0 1 0 0 0,0-1 0 0 0,0 0 0 0 0,0 1-1 0 0,1-1 1 0 0,-2 0 0 0 0,1 1 0 0 0,0-1 0 0 0,0 2 0 0 0,-1-2-98 0 0,0 1 0 0 0,0 0 1 0 0,0 0-1 0 0,0 0 0 0 0,0 0 0 0 0,0-1 0 0 0,-1 1 0 0 0,1-1 1 0 0,-1 1-1 0 0,1-1 0 0 0,-1 1 0 0 0,1-1 0 0 0,-1 0 1 0 0,-3 2-1 0 0,-3 2-297 0 0,-1 0 1 0 0,-16 6 0 0 0,17-9 107 0 0,0 0 1 0 0,0 0-1 0 0,-11 0 1 0 0,19-2 332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1.530"/>
    </inkml:context>
    <inkml:brush xml:id="br0">
      <inkml:brushProperty name="width" value="0.2" units="cm"/>
      <inkml:brushProperty name="height" value="0.2" units="cm"/>
      <inkml:brushProperty name="color" value="#163E64"/>
    </inkml:brush>
  </inkml:definitions>
  <inkml:trace contextRef="#ctx0" brushRef="#br0">178 1 3224 0 0,'-11'3'105'0'0,"9"-2"-91"0"0,0 0 0 0 0,0-1 0 0 0,0 1 0 0 0,0-1 0 0 0,-1 1 0 0 0,1-1 0 0 0,0 0 1 0 0,-1 0-1 0 0,1 0 0 0 0,0 0 0 0 0,0 0 0 0 0,-4-1 0 0 0,5 0-1 0 0,-112 28 22357 0 0,108-20-21562 0 0,3-3-596 0 0,0 0-1 0 0,0 1 1 0 0,0-1 0 0 0,0 1-1 0 0,1-1 1 0 0,0 1 0 0 0,0 0-1 0 0,0 0 1 0 0,0 0-1 0 0,1 5 1 0 0,0 10 232 0 0,2 22-1 0 0,-2-41-434 0 0,6 51 472 0 0,4 83 125 0 0,-3 84-214 0 0,-1-17-74 0 0,-3-78-220 0 0,-1-17-41 0 0,0-74-57 0 0,4 46 0 0 0,-5-73 0 0 0,1 9-9 0 0,0 1-1 0 0,2-1 1 0 0,0 1-1 0 0,1-1 0 0 0,6 15 1 0 0,-10-29-46 0 0,-1 0 1 0 0,1 0-1 0 0,-1-1 1 0 0,1 1 0 0 0,-1 0-1 0 0,1 0 1 0 0,0 0-1 0 0,0-1 1 0 0,-1 1-1 0 0,1 0 1 0 0,0-1-1 0 0,0 1 1 0 0,0-1 0 0 0,-1 1-1 0 0,1-1 1 0 0,0 1-1 0 0,0-1 1 0 0,0 1-1 0 0,0-1 1 0 0,2 1 0 0 0,-1-1-36 0 0,0 0 1 0 0,-1 0-1 0 0,1-1 0 0 0,0 1 1 0 0,-1 0-1 0 0,1-1 1 0 0,0 1-1 0 0,-1-1 1 0 0,1 1-1 0 0,0-1 1 0 0,2-1-1 0 0,4-3-571 0 0,-1 0-1 0 0,1-1 1 0 0,12-11-1 0 0,-13 10-226 0 0,11-8-647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1.999"/>
    </inkml:context>
    <inkml:brush xml:id="br0">
      <inkml:brushProperty name="width" value="0.2" units="cm"/>
      <inkml:brushProperty name="height" value="0.2" units="cm"/>
      <inkml:brushProperty name="color" value="#163E64"/>
    </inkml:brush>
  </inkml:definitions>
  <inkml:trace contextRef="#ctx0" brushRef="#br0">43 0 23583 0 0,'-2'0'2138'0'0,"-3"0"-1838"0"0,0 0-220 0 0,2 0-4 0 0,-2 1 20 0 0,2 0-19 0 0,1 2 16 0 0,2 3 135 0 0,0-5-137 0 0,3 31 1252 0 0,5 15-323 0 0,-4-26-695 0 0,2 23 0 0 0,-14 374 1155 0 0,-5-126-1029 0 0,8-192-414 0 0,-1-7 11 0 0,0 52 5 0 0,7-127-42 0 0,-1-18-11 0 0,0 1 0 0 0,0 0 0 0 0,0 0 0 0 0,1 0 0 0 0,-1-1 0 0 0,0 1 0 0 0,1 0 0 0 0,-1 0 0 0 0,1-1 0 0 0,-1 1 0 0 0,0 0 0 0 0,1 0 0 0 0,0 0 0 0 0,0-1 0 0 0,-1 0 0 0 0,0 0 0 0 0,0 0 0 0 0,0 0 0 0 0,1 0 0 0 0,-1 0 0 0 0,0 0 0 0 0,0 0 0 0 0,1 0 0 0 0,-1 0 0 0 0,0-1 0 0 0,0 1 0 0 0,0 0 0 0 0,1 0 0 0 0,-1 0 0 0 0,0 0 0 0 0,0 0 0 0 0,0 0 0 0 0,0-1 0 0 0,1 1 0 0 0,-1 0 0 0 0,0 0 0 0 0,0 0 0 0 0,0 0 0 0 0,0-1 0 0 0,0 1 0 0 0,0 0 0 0 0,0 0 0 0 0,1-1 0 0 0,-1 1 0 0 0,0 0 0 0 0,0 0 0 0 0,4-12 0 0 0,-1 5 0 0 0,63-154-107 0 0,-24 53 33 0 0,-10 23 12 0 0,14-30-35 0 0,76-155-187 0 0,-109 246 239 0 0,1 1-1 0 0,1 0 1 0 0,1 1 0 0 0,26-28-1 0 0,-30 38 28 0 0,0 0 1 0 0,1 1-1 0 0,0 1 0 0 0,1 0 0 0 0,0 0 0 0 0,25-11 0 0 0,-31 17 13 0 0,0 0 1 0 0,1 0-1 0 0,-1 1 0 0 0,1 0 1 0 0,0 0-1 0 0,0 1 0 0 0,0 0 0 0 0,1 1 1 0 0,-1 0-1 0 0,0 1 0 0 0,0-1 1 0 0,1 2-1 0 0,-1-1 0 0 0,0 1 0 0 0,0 1 1 0 0,17 4-1 0 0,-14-1 5 0 0,52 21 0 0 0,-56-22 0 0 0,0 1 0 0 0,0-1 0 0 0,-1 2 0 0 0,1-1 0 0 0,9 10 0 0 0,-2 1 0 0 0,0 1 0 0 0,-2 0 0 0 0,1 1 0 0 0,-2 0 0 0 0,-1 1 0 0 0,0 0 0 0 0,-1 1 0 0 0,-1 0 0 0 0,-1 1 0 0 0,6 25 0 0 0,1 25 29 0 0,-3 0 1 0 0,-4 1-1 0 0,1 99 0 0 0,-9 85 203 0 0,1-235-220 0 0,2 21-25 0 0,-2-42-34 0 0,-1 0 0 0 0,1 0-1 0 0,0 1 1 0 0,-1-1 0 0 0,1 0 0 0 0,0 0-1 0 0,0-1 1 0 0,-1 1 0 0 0,1 0 0 0 0,0 0-1 0 0,-1 0 1 0 0,1 0 0 0 0,0 0 0 0 0,-1-1 0 0 0,1 1-1 0 0,0 0 1 0 0,0-1 0 0 0,11-7-863 0 0,1-6-30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2.468"/>
    </inkml:context>
    <inkml:brush xml:id="br0">
      <inkml:brushProperty name="width" value="0.2" units="cm"/>
      <inkml:brushProperty name="height" value="0.2" units="cm"/>
      <inkml:brushProperty name="color" value="#163E64"/>
    </inkml:brush>
  </inkml:definitions>
  <inkml:trace contextRef="#ctx0" brushRef="#br0">267 385 16583 0 0,'-3'-6'11275'0'0,"16"3"-10568"0"0,-1 0-354 0 0,33-9 14 0 0,0 1 0 0 0,78-7 0 0 0,-71 13-29 0 0,99-26 0 0 0,-136 27-338 0 0,118-41 21 0 0,-115 38-16 0 0,-1-1 1 0 0,0-1-1 0 0,0 0 0 0 0,-1-1 1 0 0,22-19-1 0 0,-34 25-13 0 0,0 0 0 0 0,-1 0 0 0 0,0 0 0 0 0,0-1 0 0 0,0 1 0 0 0,0-1 0 0 0,0 0 0 0 0,-1 0 0 0 0,0 0 0 0 0,0 0 0 0 0,-1 0 0 0 0,1 0-1 0 0,-1-1 1 0 0,0 1 0 0 0,-1-1 0 0 0,1 1 0 0 0,-1-7 0 0 0,0 10-9 0 0,-1 0 0 0 0,1-1 0 0 0,-1 1 1 0 0,1 0-1 0 0,-1 0 0 0 0,0 0 0 0 0,0 0 0 0 0,0 0 0 0 0,0 0 0 0 0,0 0 0 0 0,0 0 1 0 0,-1 1-1 0 0,1-1 0 0 0,-1 0 0 0 0,1 1 0 0 0,-1-1 0 0 0,1 1 0 0 0,-1-1 0 0 0,0 1 0 0 0,0 0 1 0 0,0 0-1 0 0,0 0 0 0 0,-2-1 0 0 0,-5-2-13 0 0,1 0 0 0 0,-1 1-1 0 0,0 0 1 0 0,-11-2 0 0 0,-23-2 26 0 0,0 1 1 0 0,-64-1-1 0 0,-88 17 200 0 0,161-5-153 0 0,0 1-1 0 0,0 2 0 0 0,1 1 0 0 0,0 2 0 0 0,1 1 0 0 0,0 2 1 0 0,1 1-1 0 0,0 1 0 0 0,1 2 0 0 0,-37 28 0 0 0,56-37 18 0 0,0 1 0 0 0,0 0-1 0 0,1 0 1 0 0,0 1-1 0 0,1 0 1 0 0,0 1-1 0 0,-9 18 1 0 0,9-14 14 0 0,1 1-1 0 0,1 0 1 0 0,1 1 0 0 0,0-1-1 0 0,-4 26 1 0 0,5-12 9 0 0,1 0 0 0 0,1 0 0 0 0,2 0 0 0 0,1 0 0 0 0,2 0 0 0 0,1 0 0 0 0,8 38 0 0 0,-5-42-53 0 0,2-1 0 0 0,0 1 1 0 0,2-2-1 0 0,0 1 1 0 0,2-1-1 0 0,1-1 1 0 0,1 0-1 0 0,23 29 0 0 0,-22-33-12 0 0,2-1-1 0 0,1 0 1 0 0,23 19-1 0 0,-30-29-15 0 0,1-1-1 0 0,-1 0 0 0 0,2-1 0 0 0,-1 0 0 0 0,1-1 0 0 0,0 0 0 0 0,16 4 0 0 0,-1-3-1 0 0,1 0 0 0 0,1-3 0 0 0,-1 0 0 0 0,1-2 0 0 0,32-1 0 0 0,-4-5 0 0 0,91-16 0 0 0,-116 13-79 0 0,1-1 1 0 0,-1-2-1 0 0,-1-1 0 0 0,54-26 1 0 0,-58 24-6 0 0,-13 6-587 0 0,0-1-1 0 0,-1 0 1 0 0,0-1 0 0 0,0-1-1 0 0,18-15 1 0 0,11-19-1354 0 0,-35 35 1345 0 0,-1-1 0 0 0,8-14 0 0 0,-15 24 674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3.077"/>
    </inkml:context>
    <inkml:brush xml:id="br0">
      <inkml:brushProperty name="width" value="0.2" units="cm"/>
      <inkml:brushProperty name="height" value="0.2" units="cm"/>
      <inkml:brushProperty name="color" value="#163E64"/>
    </inkml:brush>
  </inkml:definitions>
  <inkml:trace contextRef="#ctx0" brushRef="#br0">1139 331 19839 0 0,'-1'-2'455'0'0,"-10"-21"708"0"0,7 14-977 0 0,-1 0 0 0 0,-3-14 0 0 0,-2-10 877 0 0,-24-54-1 0 0,29 76-695 0 0,-1 0-1 0 0,0 0 0 0 0,-1 1 1 0 0,0 0-1 0 0,-1 0 1 0 0,0 0-1 0 0,0 1 0 0 0,-15-11 1 0 0,18 16-242 0 0,-1 0 1 0 0,0 1-1 0 0,0 0 0 0 0,0 0 1 0 0,0 0-1 0 0,-1 1 0 0 0,-9-3 1 0 0,-23-2 257 0 0,14 4-186 0 0,15 1-119 0 0,0 1-14 0 0,-4 0 40 0 0,0 0 5 0 0,-8 0 65 0 0,-33 2 277 0 0,33-1-277 0 0,7 1-65 0 0,3-1-27 0 0,-29 3 324 0 0,-74 13 1 0 0,92-11-302 0 0,2 0 1 0 0,-1 2-1 0 0,1 1 0 0 0,0 0 1 0 0,-20 12-1 0 0,13-3-50 0 0,2 0 0 0 0,0 2 0 0 0,1 1-1 0 0,1 1 1 0 0,1 1 0 0 0,1 2 0 0 0,1 0 0 0 0,1 0-1 0 0,1 2 1 0 0,1 1 0 0 0,1 0 0 0 0,2 1 0 0 0,1 1 0 0 0,1 0-1 0 0,1 1 1 0 0,-10 41 0 0 0,9-19-55 0 0,3 1 0 0 0,2 0 0 0 0,2 0 0 0 0,2 0 0 0 0,5 81 0 0 0,3-77 6 0 0,20 91 0 0 0,-16-117-4 0 0,1 0 1 0 0,1 0-1 0 0,2-1 1 0 0,22 43-1 0 0,-26-60-2 0 0,1 0 0 0 0,0-1 0 0 0,1 0 0 0 0,0 0 0 0 0,1-1 0 0 0,0 0 0 0 0,0-1 0 0 0,21 14 0 0 0,-7-8 0 0 0,0-2 0 0 0,1 0 0 0 0,44 15 0 0 0,-55-24-24 0 0,-1-2-1 0 0,1 1 1 0 0,0-2 0 0 0,-1 0-1 0 0,1-1 1 0 0,0 0 0 0 0,0-1-1 0 0,0-1 1 0 0,0-1 0 0 0,0 0-1 0 0,17-4 1 0 0,15-7-116 0 0,0-2 0 0 0,47-22 0 0 0,-31 7 265 0 0,61-39-1 0 0,-89 49-569 0 0,-18 10 36 0 0,39-23-1587 0 0,-20 7-5624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3.592"/>
    </inkml:context>
    <inkml:brush xml:id="br0">
      <inkml:brushProperty name="width" value="0.2" units="cm"/>
      <inkml:brushProperty name="height" value="0.2" units="cm"/>
      <inkml:brushProperty name="color" value="#163E64"/>
    </inkml:brush>
  </inkml:definitions>
  <inkml:trace contextRef="#ctx0" brushRef="#br0">114 100 14280 0 0,'-64'-31'14738'0'0,"63"34"-14534"0"0,1 0 1 0 0,-1 0-1 0 0,0 0 1 0 0,0 0-1 0 0,0-1 1 0 0,-2 5 0 0 0,-2 6 5 0 0,-3 17 188 0 0,1 0 0 0 0,-4 45 0 0 0,6-25-172 0 0,0 28 10 0 0,5-73-225 0 0,3 154 226 0 0,0-115-174 0 0,16 75 0 0 0,-7-75-38 0 0,2 0 1 0 0,32 66 0 0 0,-41-98-37 0 0,1-1 1 0 0,0 0-1 0 0,1 0 0 0 0,0-1 1 0 0,1 1-1 0 0,0-2 1 0 0,1 1-1 0 0,18 15 0 0 0,-23-22 6 0 0,0 0-1 0 0,0 0 0 0 0,0 0 0 0 0,1 0 0 0 0,0-1 0 0 0,-1 0 1 0 0,1 0-1 0 0,0 0 0 0 0,0 0 0 0 0,0-1 0 0 0,0 0 0 0 0,0 0 1 0 0,0 0-1 0 0,1-1 0 0 0,-1 0 0 0 0,0 0 0 0 0,0 0 0 0 0,1 0 1 0 0,-1-1-1 0 0,0 0 0 0 0,0 0 0 0 0,0 0 0 0 0,0-1 1 0 0,5-2-1 0 0,14-8-102 0 0,-1-1 1 0 0,-1 0 0 0 0,0-2 0 0 0,38-34 0 0 0,67-80-395 0 0,-123 124 484 0 0,15-17-99 0 0,-1-1 1 0 0,-1 0-1 0 0,15-29 1 0 0,36-80-303 0 0,-68 131 417 0 0,25-53-165 0 0,-2-2 1 0 0,-3 0-1 0 0,24-104 0 0 0,-35 117 163 0 0,-2-1 0 0 0,2-68-1 0 0,-10 103 74 0 0,-3 15 89 0 0,-1 14 139 0 0,3 40 155 0 0,0-38-285 0 0,3 40 0 0 0,1-13-29 0 0,9 91 145 0 0,0-31-147 0 0,-4-21-111 0 0,5-1-1 0 0,23 91 1 0 0,-9-53-14 0 0,-25-119-19 0 0,8 31-292 0 0,-8-35 266 0 0,0 0 0 0 0,0 0-1 0 0,0 1 1 0 0,0-1 0 0 0,0 0 0 0 0,0 0-1 0 0,0 0 1 0 0,1 0 0 0 0,-1-1 0 0 0,1 1-1 0 0,0 0 1 0 0,3 2 0 0 0,-4-3 7 0 0,1 1-183 0 0,1 0 1 0 0,0-1-1 0 0,0 1 0 0 0,-1 0 1 0 0,1-1-1 0 0,0 0 0 0 0,1 0 1 0 0,-1 0-1 0 0,0 0 0 0 0,0 0 1 0 0,5 0-1 0 0,6-1-1638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3.596"/>
    </inkml:context>
    <inkml:brush xml:id="br0">
      <inkml:brushProperty name="width" value="0.2" units="cm"/>
      <inkml:brushProperty name="height" value="0.2" units="cm"/>
    </inkml:brush>
  </inkml:definitions>
  <inkml:trace contextRef="#ctx0" brushRef="#br0">0 0 26207 0 0,'2'0'2631'0'0,"2"0"-2587"0"0,0 1 0 0 0,0 0 1 0 0,0 0-1 0 0,0 0 0 0 0,0 0 1 0 0,0 0-1 0 0,-1 1 0 0 0,1 0 1 0 0,0 0-1 0 0,-1 0 0 0 0,1 0 1 0 0,-1 0-1 0 0,0 1 0 0 0,0-1 1 0 0,0 1-1 0 0,0 0 0 0 0,0 0 1 0 0,-1 0-1 0 0,1 0 0 0 0,-1 1 1 0 0,2 3-1 0 0,3 5 135 0 0,-1-1 0 0 0,0 1-1 0 0,-1 0 1 0 0,-1 1 0 0 0,5 18 0 0 0,-3-5-74 0 0,-2-1 0 0 0,-2 1 0 0 0,0-1 0 0 0,-2 28 0 0 0,-13 105 588 0 0,4-74-418 0 0,-18 184-70 0 0,-5 66-206 0 0,28-260-147 0 0,4 1 0 0 0,3-1 0 0 0,19 118 0 0 0,-18-175 129 0 0,-1-1-1 0 0,2 1 1 0 0,0-1 0 0 0,14 29 0 0 0,-14-34 60 0 0,1 0 0 0 0,1-1 0 0 0,-1 0 0 0 0,2-1 1 0 0,-1 1-1 0 0,1-1 0 0 0,17 13 0 0 0,-11-10-36 0 0,2-1 0 0 0,-1-1 0 0 0,1-1 0 0 0,1 0-1 0 0,0-1 1 0 0,27 9 0 0 0,-9-7-43 0 0,1-2-1 0 0,48 6 1 0 0,-55-9-730 0 0,0-3 0 0 0,1 0-1 0 0,-1-1 1 0 0,0-2 0 0 0,47-8 0 0 0,-48 1-2986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4.015"/>
    </inkml:context>
    <inkml:brush xml:id="br0">
      <inkml:brushProperty name="width" value="0.2" units="cm"/>
      <inkml:brushProperty name="height" value="0.2" units="cm"/>
      <inkml:brushProperty name="color" value="#163E64"/>
    </inkml:brush>
  </inkml:definitions>
  <inkml:trace contextRef="#ctx0" brushRef="#br0">48 81 8288 0 0,'-19'16'16906'0'0,"8"2"-13972"0"0,10-12-2769 0 0,-1 0 0 0 0,1 0-1 0 0,0-1 1 0 0,1 1 0 0 0,0 11-1 0 0,-6 130 543 0 0,-1-2 56 0 0,10-30-564 0 0,0-29-90 0 0,8 120 44 0 0,9-43 92 0 0,-13-109-232 0 0,4 21-15 0 0,-11-67 4 0 0,0-7-3 0 0,0 1 0 0 0,1 0 0 0 0,-1 0 0 0 0,0-1-1 0 0,1 1 1 0 0,-1 0 0 0 0,1-1 0 0 0,0 1-1 0 0,-1-1 1 0 0,1 1 0 0 0,0 0 0 0 0,0-1 0 0 0,2 3-1 0 0,-3-4-2 0 0,0 0-1 0 0,1 1 0 0 0,-1-1 0 0 0,0 0 0 0 0,0 0 0 0 0,0 1 1 0 0,1-1-1 0 0,-1 0 0 0 0,0 0 0 0 0,1 1 0 0 0,-1-1 0 0 0,0 0 1 0 0,1 0-1 0 0,-1 0 0 0 0,0 0 0 0 0,1 1 0 0 0,-1-1 0 0 0,0 0 1 0 0,1 0-1 0 0,-1 0 0 0 0,0 0 0 0 0,1 0 0 0 0,-1 0 0 0 0,0 0 1 0 0,1 0-1 0 0,-1 0 0 0 0,1 0 0 0 0,-1 0 0 0 0,0 0 0 0 0,1 0 1 0 0,-1 0-1 0 0,0-1 0 0 0,1 1 0 0 0,-1 0 0 0 0,0 0 0 0 0,1 0 1 0 0,-1 0-1 0 0,0-1 0 0 0,1 1 0 0 0,-1 0 0 0 0,0 0 0 0 0,0-1 1 0 0,1 1-1 0 0,-1 0 0 0 0,0 0 0 0 0,0-1 0 0 0,0 1 0 0 0,1 0 1 0 0,-1-1-1 0 0,0 1 0 0 0,0 0 0 0 0,0-1 0 0 0,0 1 0 0 0,11-19-111 0 0,-9 11 60 0 0,1-1-1 0 0,-1 1 1 0 0,0-1-1 0 0,1-16 1 0 0,3-19-78 0 0,37-143-306 0 0,-2 10 88 0 0,-20 90 198 0 0,7-28 15 0 0,-23 97 134 0 0,45-139-94 0 0,-38 126 74 0 0,1 0 0 0 0,32-53 0 0 0,-34 69 25 0 0,0 1 0 0 0,21-22 0 0 0,-6 8 0 0 0,-20 21 0 0 0,1-1 0 0 0,0 2 0 0 0,0-1 0 0 0,1 1 0 0 0,0 0 0 0 0,0 1 0 0 0,0 0 0 0 0,1 0 0 0 0,-1 1 0 0 0,1 0 0 0 0,0 0 0 0 0,1 1 0 0 0,-1 0 0 0 0,0 1 0 0 0,1 0 0 0 0,-1 1 0 0 0,16-1 0 0 0,-22 2 0 0 0,0 0 0 0 0,0 1 0 0 0,0-1-1 0 0,-1 1 1 0 0,1 0 0 0 0,0 0 0 0 0,0 0 0 0 0,-1 0-1 0 0,1 1 1 0 0,3 1 0 0 0,3 2-50 0 0,-6-3-100 0 0,0 0 0 0 0,0 0 1 0 0,0 0-1 0 0,0 1 0 0 0,0-1 0 0 0,-1 0 0 0 0,1 1 0 0 0,-1 0 0 0 0,0 0 0 0 0,0 0 1 0 0,0 0-1 0 0,0 0 0 0 0,0 0 0 0 0,-1 0 0 0 0,1 0 0 0 0,-1 1 0 0 0,0-1 1 0 0,0 1-1 0 0,1 6 0 0 0,-2 2-1665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4.436"/>
    </inkml:context>
    <inkml:brush xml:id="br0">
      <inkml:brushProperty name="width" value="0.2" units="cm"/>
      <inkml:brushProperty name="height" value="0.2" units="cm"/>
      <inkml:brushProperty name="color" value="#163E64"/>
    </inkml:brush>
  </inkml:definitions>
  <inkml:trace contextRef="#ctx0" brushRef="#br0">31 92 19351 0 0,'2'1'5386'0'0,"0"0"-5233"0"0,0 0 0 0 0,0 0 1 0 0,0 1-1 0 0,0-1 0 0 0,0 1 0 0 0,-1 0 1 0 0,1-1-1 0 0,-1 1 0 0 0,1 0 1 0 0,-1 0-1 0 0,1 0 0 0 0,-1 0 1 0 0,0 0-1 0 0,0 0 0 0 0,0 0 1 0 0,0 0-1 0 0,-1 1 0 0 0,1-1 0 0 0,0 4 1 0 0,1 4 75 0 0,0 1 0 0 0,-1-1 0 0 0,0 15 0 0 0,-16 196 1015 0 0,1 3-452 0 0,18 16-468 0 0,-8-123-271 0 0,3-103-48 0 0,0 0-1 0 0,-4 18 0 0 0,0 1-6 0 0,3-23 2 0 0,0 0 0 0 0,-5 13 0 0 0,4-13 0 0 0,-1 1-9 0 0,1-10-16 0 0,1-3-76 0 0,1 0 77 0 0,1-1-1 0 0,-1 1 1 0 0,1 0-1 0 0,0 0 1 0 0,-1 0-1 0 0,1-1 1 0 0,0 1-1 0 0,0 0 1 0 0,1 0-1 0 0,-1-1 1 0 0,0 1-1 0 0,1 0 1 0 0,0-2-1 0 0,14-32-291 0 0,-2 3 22 0 0,-10 23 150 0 0,-1-1 1 0 0,-1 0-1 0 0,0 0 0 0 0,0 0 1 0 0,-2-14-1 0 0,-8-56-717 0 0,4 48 669 0 0,0-1 10 0 0,2-1-1 0 0,1-41 0 0 0,5 39 78 0 0,-1 12-2 0 0,-1 1 0 0 0,-3-34 0 0 0,-2 29 68 0 0,1 7 39 0 0,1 1 0 0 0,1-30 0 0 0,1 36 0 0 0,2-1 0 0 0,0 1 0 0 0,1-1 0 0 0,0 1 0 0 0,1 0 0 0 0,1 0 0 0 0,1 1 0 0 0,0-1 0 0 0,0 1 0 0 0,2 0 0 0 0,-1 1 0 0 0,2 0 0 0 0,0 0 0 0 0,1 1 0 0 0,13-15 0 0 0,4 3 52 0 0,0 0 0 0 0,1 2 0 0 0,1 1 0 0 0,53-28 0 0 0,-62 39-23 0 0,0 1 0 0 0,1 1 0 0 0,0 1 0 0 0,0 1 0 0 0,1 0-1 0 0,0 2 1 0 0,0 1 0 0 0,42-1 0 0 0,-42 4-272 0 0,0 0-1 0 0,0 2 1 0 0,-1 1-1 0 0,1 1 0 0 0,27 8 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5.108"/>
    </inkml:context>
    <inkml:brush xml:id="br0">
      <inkml:brushProperty name="width" value="0.2" units="cm"/>
      <inkml:brushProperty name="height" value="0.2" units="cm"/>
      <inkml:brushProperty name="color" value="#163E64"/>
    </inkml:brush>
  </inkml:definitions>
  <inkml:trace contextRef="#ctx0" brushRef="#br0">506 339 20591 0 0,'-31'20'2060'0'0,"33"-19"-1884"0"0,3 1-64 0 0,0 1 0 0 0,1-1-1 0 0,0-1 1 0 0,-1 1 0 0 0,1-1 0 0 0,0 0-1 0 0,0-1 1 0 0,10 1 0 0 0,4 0 642 0 0,-6 1-174 0 0,-10-2-426 0 0,2 1 64 0 0,0-1-14 0 0,3 0 79 0 0,-1 0-70 0 0,25-2 475 0 0,-23 1-514 0 0,-3 1-69 0 0,164-22 1801 0 0,-77 8-1456 0 0,-18 0-274 0 0,-1-3 0 0 0,-1-3 0 0 0,74-31 0 0 0,-140 49-175 0 0,-1-1 0 0 0,1 0 0 0 0,-1 0 0 0 0,0-1 0 0 0,0 0 0 0 0,-1 0 0 0 0,1 0 0 0 0,-1-1 0 0 0,0 0 0 0 0,0-1 0 0 0,0 1 0 0 0,5-8 0 0 0,-10 11 1 0 0,0 0 0 0 0,0 0-1 0 0,0-1 1 0 0,0 1 0 0 0,0 0 0 0 0,-1-1-1 0 0,1 1 1 0 0,-1-1 0 0 0,0 1 0 0 0,0-1-1 0 0,0 1 1 0 0,0-1 0 0 0,0 1 0 0 0,0-1-1 0 0,-1 1 1 0 0,1-1 0 0 0,-1 1 0 0 0,1-1 0 0 0,-1 1-1 0 0,0 0 1 0 0,0-1 0 0 0,-2-2 0 0 0,0 0 5 0 0,0 0 1 0 0,0 1 0 0 0,0-1-1 0 0,0 1 1 0 0,-1 0 0 0 0,1 0-1 0 0,-1 0 1 0 0,0 1 0 0 0,-7-5-1 0 0,-5-1-5 0 0,0 0 0 0 0,-1 2-1 0 0,0 0 1 0 0,0 1 0 0 0,0 1-1 0 0,-26-5 1 0 0,-4 3-2 0 0,-60-3-1 0 0,66 10 0 0 0,-1 1-1 0 0,-71 11 1 0 0,-82 28 58 0 0,136-23 22 0 0,1 2-1 0 0,-106 53 0 0 0,127-54 31 0 0,2 2-1 0 0,0 1 0 0 0,-42 33 1 0 0,57-37-46 0 0,0 1-1 0 0,1 1 1 0 0,0 1-1 0 0,2 0 1 0 0,1 1-1 0 0,-16 25 1 0 0,25-34-36 0 0,1 2 1 0 0,-1-1-1 0 0,2 1 0 0 0,0 0 0 0 0,1 0 1 0 0,0 0-1 0 0,1 1 0 0 0,1-1 0 0 0,0 1 0 0 0,1 0 1 0 0,0-1-1 0 0,2 1 0 0 0,-1 0 0 0 0,2 0 1 0 0,0-1-1 0 0,7 24 0 0 0,-4-20-11 0 0,1-1 0 0 0,1 0-1 0 0,0 0 1 0 0,1-1 0 0 0,1 0-1 0 0,1-1 1 0 0,0 0 0 0 0,1 0-1 0 0,0-1 1 0 0,2 0 0 0 0,-1-1-1 0 0,2-1 1 0 0,18 15 0 0 0,8-1 1 0 0,1-1 1 0 0,1-2 0 0 0,1-2-1 0 0,1-2 1 0 0,0-1 0 0 0,2-3-1 0 0,74 15 1 0 0,-48-18-18 0 0,110 2 0 0 0,-164-13 0 0 0,17 0 0 0 0,0-2 0 0 0,58-9 0 0 0,69-23 0 0 0,-128 24-385 0 0,1-2 1 0 0,48-22-1 0 0,-25 2-9269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5.624"/>
    </inkml:context>
    <inkml:brush xml:id="br0">
      <inkml:brushProperty name="width" value="0.2" units="cm"/>
      <inkml:brushProperty name="height" value="0.2" units="cm"/>
      <inkml:brushProperty name="color" value="#163E64"/>
    </inkml:brush>
  </inkml:definitions>
  <inkml:trace contextRef="#ctx0" brushRef="#br0">67 93 25631 0 0,'-18'2'210'0'0,"-16"4"2149"0"0,22-1-2144 0 0,12-4-201 0 0,-1 1-1 0 0,1-1 1 0 0,0 0 0 0 0,-1 0-1 0 0,1 1 1 0 0,0-1 0 0 0,0 0-1 0 0,0 0 1 0 0,0 1 0 0 0,0-1 0 0 0,0 0-1 0 0,0 0 1 0 0,0 1 0 0 0,1-1-1 0 0,-1 0 1 0 0,0 0 0 0 0,1 2-1 0 0,8 24 452 0 0,-8-26-439 0 0,18 35 546 0 0,-13-26-442 0 0,-1 0 0 0 0,6 15 0 0 0,1 11 13 0 0,-1-1 1 0 0,-2 2-1 0 0,-2 0 1 0 0,4 54-1 0 0,-7-37-45 0 0,2 74 107 0 0,-5-36-69 0 0,1-12 6 0 0,-10 85 0 0 0,3-105-78 0 0,3-27-62 0 0,-10 51 1 0 0,10-66-3 0 0,-1 4 0 0 0,3-21 0 0 0,0 0 0 0 0,0-1 0 0 0,0 1 0 0 0,0 0 0 0 0,0 0 0 0 0,-1-1 0 0 0,1 1 0 0 0,0 0 0 0 0,-1 0 0 0 0,1-1 0 0 0,-1 1 0 0 0,1 0 0 0 0,-1-1 0 0 0,1 1 0 0 0,-1 0 0 0 0,1-1 0 0 0,-2 1 0 0 0,2-1 0 0 0,0 1 0 0 0,0-1 0 0 0,-1 0 0 0 0,1 0 0 0 0,0 0 0 0 0,-1 0 0 0 0,1 0 0 0 0,0 0 0 0 0,0 0 0 0 0,-1 0 0 0 0,1 0 0 0 0,0 0 0 0 0,-1 0 0 0 0,1 0 0 0 0,0 0 0 0 0,-1 0 0 0 0,1 0 0 0 0,0 0 0 0 0,0 0 0 0 0,-1 0 0 0 0,1 0 0 0 0,0 0 0 0 0,0-1-1 0 0,-1 1 1 0 0,1 0 0 0 0,0 0 0 0 0,0 0 0 0 0,-1-1 0 0 0,1 1 0 0 0,0 0 0 0 0,-6-11 2 0 0,3-15-16 0 0,5-37-120 0 0,2 0 0 0 0,4 0-1 0 0,2 1 1 0 0,3 0 0 0 0,3 1 0 0 0,46-116 0 0 0,50-72-148 0 0,-86 198 208 0 0,3 2 0 0 0,64-84 0 0 0,-79 117 68 0 0,0 1 0 0 0,1 0 0 0 0,0 1 0 0 0,1 0 0 0 0,20-12 0 0 0,-24 19 2 0 0,-1 0 1 0 0,1 1-1 0 0,-1 1 1 0 0,2-1-1 0 0,-1 2 0 0 0,1 0 1 0 0,-1 0-1 0 0,1 2 1 0 0,19-3-1 0 0,-15 3 4 0 0,0 2 0 0 0,-1 0 0 0 0,1 0 0 0 0,0 2 0 0 0,-1 0 0 0 0,25 7 0 0 0,-5 2 75 0 0,-1 1 0 0 0,0 2 0 0 0,58 33 0 0 0,-79-39-45 0 0,0 2 0 0 0,0-1 1 0 0,-1 2-1 0 0,0 0 0 0 0,-1 0 0 0 0,-1 1 0 0 0,0 1 1 0 0,0-1-1 0 0,-1 2 0 0 0,16 28 0 0 0,-14-17 5 0 0,-1 1 0 0 0,-2 1 0 0 0,0 0 0 0 0,-2 0 0 0 0,0 0 0 0 0,-2 1 0 0 0,1 32 0 0 0,-3-27-4 0 0,3 44 134 0 0,-3 83-1 0 0,-32 195 220 0 0,28-350-384 0 0,1 1 0 0 0,-1-1 0 0 0,1 1 0 0 0,1-1 0 0 0,0 10 0 0 0,-1-14-9 0 0,1 0 0 0 0,-1 0 0 0 0,0 1 0 0 0,1-1 1 0 0,-1 0-1 0 0,1 0 0 0 0,-1 0 0 0 0,1-1 0 0 0,-1 1 0 0 0,1 0 0 0 0,1 1 0 0 0,-1-1-49 0 0,0-1 0 0 0,0 1 0 0 0,1-1 0 0 0,-1 0 0 0 0,0 0 0 0 0,1 0 0 0 0,-1 0 0 0 0,0 0 0 0 0,1 0 0 0 0,-1 0 0 0 0,0 0 0 0 0,1 0 0 0 0,-1 0 0 0 0,0-1 0 0 0,0 1 0 0 0,1 0 0 0 0,-1-1 0 0 0,0 1 0 0 0,2-2 0 0 0,-1 1-20 0 0,30-14-4619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6.015"/>
    </inkml:context>
    <inkml:brush xml:id="br0">
      <inkml:brushProperty name="width" value="0.2" units="cm"/>
      <inkml:brushProperty name="height" value="0.2" units="cm"/>
      <inkml:brushProperty name="color" value="#163E64"/>
    </inkml:brush>
  </inkml:definitions>
  <inkml:trace contextRef="#ctx0" brushRef="#br0">178 32 24415 0 0,'-59'-7'562'0'0,"54"7"-422"0"0,0-1 1 0 0,0 0 0 0 0,1 0 0 0 0,-1 0 0 0 0,0 0-1 0 0,1-1 1 0 0,-1 0 0 0 0,-4-2 0 0 0,-6-4 484 0 0,2 4-421 0 0,13 4-200 0 0,-1 0 1 0 0,1 0-1 0 0,-1 0 1 0 0,1 1 0 0 0,-1-1-1 0 0,1 0 1 0 0,0 0-1 0 0,-1 0 1 0 0,1 0 0 0 0,-1 1-1 0 0,1-1 1 0 0,-1 0-1 0 0,1 0 1 0 0,0 1 0 0 0,-1-1-1 0 0,1 0 1 0 0,0 0 0 0 0,-1 1-1 0 0,1-1 1 0 0,0 0-1 0 0,-1 1 1 0 0,1-1 0 0 0,0 1-1 0 0,-1 4 133 0 0,0-1 0 0 0,0 1 0 0 0,1-1 0 0 0,0 1 0 0 0,-1 0 0 0 0,2-1 0 0 0,-1 1 0 0 0,1-1 0 0 0,-1 1 0 0 0,3 6 0 0 0,-1-4 21 0 0,9 41 606 0 0,2 15-292 0 0,-5-7-117 0 0,-1-18-142 0 0,-3 0 1 0 0,0 72-1 0 0,-51 346 988 0 0,17-212-1134 0 0,25-196-42 0 0,2 0 1 0 0,6 82-1 0 0,-2-119-51 0 0,0 0 0 0 0,2 0 0 0 0,-1 0 0 0 0,1-1 0 0 0,9 21 0 0 0,-12-30 6 0 0,1-1-1 0 0,0 1 1 0 0,-1-1 0 0 0,1 1-1 0 0,-1-1 1 0 0,1 1 0 0 0,0-1-1 0 0,-1 0 1 0 0,1 1-1 0 0,0-1 1 0 0,0 0 0 0 0,-1 1-1 0 0,1-1 1 0 0,0 0 0 0 0,0 0-1 0 0,-1 0 1 0 0,1 1 0 0 0,0-1-1 0 0,1 0 1 0 0,13-1-360 0 0,-14 1 318 0 0,3-2-148 0 0,0 1 1 0 0,0-1-1 0 0,0 0 1 0 0,0 1-1 0 0,-1-2 1 0 0,1 1-1 0 0,-1 0 1 0 0,1-1-1 0 0,-1 0 1 0 0,0 1-1 0 0,0-1 1 0 0,0 0-1 0 0,0-1 1 0 0,4-5-1 0 0,3-3-1068 0 0,1-3-9 0 0,-9 0-8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6.406"/>
    </inkml:context>
    <inkml:brush xml:id="br0">
      <inkml:brushProperty name="width" value="0.2" units="cm"/>
      <inkml:brushProperty name="height" value="0.2" units="cm"/>
      <inkml:brushProperty name="color" value="#163E64"/>
    </inkml:brush>
  </inkml:definitions>
  <inkml:trace contextRef="#ctx0" brushRef="#br0">22 101 27071 0 0,'-22'-4'1715'0'0,"22"4"-1697"0"0,1-1 1 0 0,3-4 294 0 0,7-4-27 0 0,-4 4-122 0 0,-3 2-94 0 0,0 0 1 0 0,1 1-1 0 0,-1 0 1 0 0,1 0 0 0 0,4-1-1 0 0,2 0-40 0 0,0 1-30 0 0,8 0 0 0 0,-3 0 0 0 0,34-5 73 0 0,28 1 247 0 0,121-2 737 0 0,-150 7-920 0 0,102-6 256 0 0,68-1-101 0 0,-51 2-292 0 0,6 1 0 0 0,-65 0-185 0 0,-105 5 66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6.859"/>
    </inkml:context>
    <inkml:brush xml:id="br0">
      <inkml:brushProperty name="width" value="0.2" units="cm"/>
      <inkml:brushProperty name="height" value="0.2" units="cm"/>
      <inkml:brushProperty name="color" value="#163E64"/>
    </inkml:brush>
  </inkml:definitions>
  <inkml:trace contextRef="#ctx0" brushRef="#br0">1335 279 22487 0 0,'0'0'514'0'0,"1"-7"687"0"0,2 0-1006 0 0,0 0 0 0 0,1 1 1 0 0,7-12-1 0 0,-6 12 79 0 0,-1-1 0 0 0,1 0 0 0 0,-2 0 1 0 0,5-9-1 0 0,-6 10-15 0 0,-1 3-156 0 0,0 1 1 0 0,0 0-1 0 0,0-1 1 0 0,0 1 0 0 0,-1 0-1 0 0,1-1 1 0 0,-1 1-1 0 0,1-1 1 0 0,-1 1 0 0 0,0-1-1 0 0,0 1 1 0 0,0-1-1 0 0,0 1 1 0 0,-1-1 0 0 0,1 1-1 0 0,-2-5 1 0 0,-6-15 424 0 0,8 19-450 0 0,-1-1-1 0 0,0 1 0 0 0,-1 0 1 0 0,1 0-1 0 0,0-1 0 0 0,-1 1 0 0 0,0 0 1 0 0,0 0-1 0 0,0 0 0 0 0,0 1 1 0 0,0-1-1 0 0,-1 0 0 0 0,1 1 0 0 0,-4-3 1 0 0,-3-2 115 0 0,-1 0 0 0 0,-1 1-1 0 0,1 0 1 0 0,-1 0 0 0 0,-15-5 0 0 0,5 4-136 0 0,11 3-106 0 0,-1 0 0 0 0,1 1 0 0 0,-1 0 0 0 0,-18-1 0 0 0,-7 2 94 0 0,0 3-1 0 0,0 1 1 0 0,0 2-1 0 0,-55 12 1 0 0,-136 49 348 0 0,153-41-353 0 0,55-19-40 0 0,-2 1 0 0 0,1 0 0 0 0,0 2 0 0 0,0 0 0 0 0,1 1 0 0 0,0 0 0 0 0,-23 17 0 0 0,42-26 0 0 0,-14 10 0 0 0,1 0 0 0 0,0 1 0 0 0,1 0 0 0 0,-17 20 0 0 0,26-27 0 0 0,1-1 0 0 0,-1 0 0 0 0,1 1 0 0 0,0-1 0 0 0,0 1 0 0 0,1 0 0 0 0,-1 0 0 0 0,1 0 0 0 0,0 0 0 0 0,0 0 0 0 0,0 0 0 0 0,0 0 0 0 0,1 0 0 0 0,-1 0 0 0 0,1 0 0 0 0,0 0 0 0 0,1 0 0 0 0,-1 0 0 0 0,1 1 0 0 0,-1-1 0 0 0,1 0 0 0 0,0 0 0 0 0,1 0 0 0 0,1 4 0 0 0,0-2-2 0 0,1 0 0 0 0,-1-1 0 0 0,1 0 1 0 0,0 1-1 0 0,0-1 0 0 0,1-1 0 0 0,-1 1 0 0 0,1-1 0 0 0,0 1 1 0 0,11 6-1 0 0,4 0-17 0 0,37 16-1 0 0,-54-25 19 0 0,64 28-11 0 0,77 32 12 0 0,-94-42-33 0 0,-2 2 0 0 0,58 36 0 0 0,-86-45-10 0 0,-1 1-1 0 0,-1 1 0 0 0,29 30 0 0 0,-30-29 25 0 0,21 25 128 0 0,52 70 1 0 0,-54-64-111 0 0,-28-35-28 0 0,1 0 0 0 0,-2 0-1 0 0,0 1 1 0 0,0 0 0 0 0,-1 0-1 0 0,7 23 1 0 0,-11-28 42 0 0,0-1-1 0 0,0 1 1 0 0,-1 0 0 0 0,0-1 0 0 0,0 1 0 0 0,-1 0 0 0 0,0 0-1 0 0,-1 0 1 0 0,0-1 0 0 0,0 1 0 0 0,0 0 0 0 0,-1-1-1 0 0,0 1 1 0 0,-4 7 0 0 0,1-3-7 0 0,0-1 1 0 0,-1-1-1 0 0,-1 1 1 0 0,1-1-1 0 0,-2 0 0 0 0,1-1 1 0 0,-1 0-1 0 0,-1 0 1 0 0,0 0-1 0 0,0-1 0 0 0,-1-1 1 0 0,0 1-1 0 0,0-2 1 0 0,-20 11-1 0 0,-10 0-41 0 0,-1-1 0 0 0,-1-2-1 0 0,0-2 1 0 0,-64 10 0 0 0,56-15 35 0 0,0-2 0 0 0,0-2 0 0 0,-1-2 0 0 0,1-2 0 0 0,0-3 0 0 0,-1-1 0 0 0,-89-23 0 0 0,118 22-1 0 0,0-2 0 0 0,1 0 0 0 0,0-1 0 0 0,0-1 1 0 0,1-1-1 0 0,0 0 0 0 0,1-2 0 0 0,0 0 0 0 0,1-1 0 0 0,1-1 0 0 0,-16-18 0 0 0,21 19-42 0 0,-20-32-1 0 0,9 12-146 0 0,18 27 89 0 0,1-1 1 0 0,-1 0-1 0 0,1 0 0 0 0,0 0 1 0 0,1 0-1 0 0,0 0 1 0 0,1-1-1 0 0,-3-12 0 0 0,4 15-136 0 0,0 0-1 0 0,0 0 1 0 0,1 0-1 0 0,0 0 1 0 0,0-1-1 0 0,1 1 1 0 0,0 0-1 0 0,0 0 1 0 0,0 0-1 0 0,1 0 1 0 0,0 0-1 0 0,3-8 1 0 0,8-9-946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7.296"/>
    </inkml:context>
    <inkml:brush xml:id="br0">
      <inkml:brushProperty name="width" value="0.2" units="cm"/>
      <inkml:brushProperty name="height" value="0.2" units="cm"/>
      <inkml:brushProperty name="color" value="#163E64"/>
    </inkml:brush>
  </inkml:definitions>
  <inkml:trace contextRef="#ctx0" brushRef="#br0">855 91 27871 0 0,'-24'-10'759'0'0,"-1"1"1"0"0,0 1-1 0 0,-41-8 0 0 0,42 11-618 0 0,1 2 0 0 0,-1 1 0 0 0,0 0 0 0 0,0 2 0 0 0,1 1 0 0 0,-40 6 0 0 0,50-3-3 0 0,-1 0 0 0 0,2 1-1 0 0,-22 11 1 0 0,18-9-90 0 0,-28 14 4 0 0,1 2 0 0 0,1 1 1 0 0,-41 33-1 0 0,54-34-52 0 0,2 2 0 0 0,1 2 0 0 0,-30 36 0 0 0,47-51 5 0 0,-1 1 1 0 0,2 0-1 0 0,-1 0 0 0 0,2 1 1 0 0,-7 16-1 0 0,11-23-3 0 0,1 0 1 0 0,-1 0-1 0 0,2 1 1 0 0,-1-1-1 0 0,1 1 1 0 0,0-1-1 0 0,0 1 1 0 0,1 0-1 0 0,0-1 1 0 0,1 1-1 0 0,0-1 1 0 0,2 13-1 0 0,2-6-2 0 0,0 0 0 0 0,1 0 0 0 0,0-1 0 0 0,1 0 0 0 0,1 0 0 0 0,0-1 0 0 0,1 0 0 0 0,17 19 0 0 0,11 6 0 0 0,46 37 0 0 0,-65-59 0 0 0,6 4 0 0 0,2 0 0 0 0,0-2 0 0 0,1-1 0 0 0,1-1 0 0 0,0-2 0 0 0,1-1 0 0 0,0 0 0 0 0,1-3 0 0 0,0 0 0 0 0,58 8 0 0 0,-52-13 0 0 0,0-1 0 0 0,0-2 0 0 0,0-1 0 0 0,0-2 0 0 0,0-2 0 0 0,-1-1 0 0 0,1-2 0 0 0,-1-1 0 0 0,41-15 0 0 0,-60 17 0 0 0,0-1 0 0 0,-1-1 0 0 0,0 0 0 0 0,17-12 0 0 0,-25 15 0 0 0,0 0 0 0 0,-1-1 0 0 0,1 0 0 0 0,-1 0 0 0 0,0-1 0 0 0,0 0 0 0 0,-1 0 0 0 0,0 0 0 0 0,0 0 0 0 0,3-10 0 0 0,-2 5-7 0 0,-1-1-1 0 0,-1 0 1 0 0,0-1 0 0 0,-1 1 0 0 0,-1 0-1 0 0,0-1 1 0 0,-1 0 0 0 0,0 1 0 0 0,-1-1-1 0 0,-2-23 1 0 0,-2 12 7 0 0,-1 0 0 0 0,-1 1 0 0 0,0 0 0 0 0,-15-32 0 0 0,14 40 0 0 0,-1 0 0 0 0,-1 1 0 0 0,0 1 0 0 0,-1-1 0 0 0,-1 1 0 0 0,0 1 0 0 0,-15-14 0 0 0,-8-4 2 0 0,-1 3 0 0 0,-52-33 0 0 0,-83-38-77 0 0,108 67-351 0 0,-80-27 1 0 0,119 51-255 0 0,0 1 0 0 0,-1 2 0 0 0,1 0 0 0 0,-40-2 0 0 0,32 7-845 0 0,0 3-46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8.468"/>
    </inkml:context>
    <inkml:brush xml:id="br0">
      <inkml:brushProperty name="width" value="0.2" units="cm"/>
      <inkml:brushProperty name="height" value="0.2" units="cm"/>
      <inkml:brushProperty name="color" value="#163E64"/>
    </inkml:brush>
  </inkml:definitions>
  <inkml:trace contextRef="#ctx0" brushRef="#br0">179 58 456 0 0,'-37'-21'24963'0'0,"18"30"-23550"0"0,16-9-1342 0 0,1 1 0 0 0,-1 0 0 0 0,1 0 0 0 0,-1 0 0 0 0,1 1 0 0 0,-1-1 0 0 0,1 0 0 0 0,0 1 0 0 0,0 0 0 0 0,0-1 0 0 0,0 1 0 0 0,0 0 0 0 0,0 0 0 0 0,0 0 0 0 0,0 1 0 0 0,-1 3 0 0 0,-4 11 299 0 0,0 0-1 0 0,2 0 1 0 0,-7 34-1 0 0,8-30-143 0 0,-39 231 1305 0 0,39-224-1407 0 0,2 1 1 0 0,3 47-1 0 0,3-42-44 0 0,-1-1 46 0 0,0 48 0 0 0,-7-19 2 0 0,1-32-31 0 0,2 0 1 0 0,4 58-1 0 0,1-62-51 0 0,1 0 0 0 0,11 35 1 0 0,-11-46-57 0 0,1 0 1 0 0,1 0 0 0 0,0-1-1 0 0,1 0 1 0 0,12 15 0 0 0,-7-11-1 0 0,0-1 0 0 0,2 0 0 0 0,0-1 0 0 0,26 20 0 0 0,-35-31 8 0 0,1 0 0 0 0,1 0 0 0 0,-1-1-1 0 0,0 0 1 0 0,1 0 0 0 0,0-1 0 0 0,0 0 0 0 0,0 0-1 0 0,1-1 1 0 0,-1 0 0 0 0,0 0 0 0 0,1-1-1 0 0,-1 0 1 0 0,15 0 0 0 0,-15-2 2 0 0,1 1 0 0 0,-1-1 0 0 0,0-1 0 0 0,0 0 0 0 0,0 0 0 0 0,0 0 0 0 0,0-1 0 0 0,-1 0 0 0 0,13-7 0 0 0,7-5-16 0 0,-1-2 0 0 0,0 0 0 0 0,43-40 0 0 0,-53 43 13 0 0,28-20 0 0 0,7-5-44 0 0,-41 30 43 0 0,2-1-8 0 0,-1 0 0 0 0,0-1 0 0 0,-1 0 0 0 0,11-15 0 0 0,-6-1-14 0 0,-1 0 1 0 0,19-51 0 0 0,-20 44 15 0 0,10-24-22 0 0,97-277-170 0 0,-114 313 184 0 0,-3 9 7 0 0,1 1-1 0 0,-2-1 1 0 0,1 0-1 0 0,-1-16 1 0 0,-1 28 11 0 0,-1 1 0 0 0,0-1 0 0 0,0 1 0 0 0,0 0 0 0 0,0-1 0 0 0,0 1 0 0 0,0 0 0 0 0,0-1 0 0 0,0 1 0 0 0,0-1 0 0 0,0 1 0 0 0,-1 0 0 0 0,1-1 0 0 0,0 1 0 0 0,0-1 0 0 0,0 1 0 0 0,0 0 0 0 0,-1-1 0 0 0,1 1 0 0 0,0 0 0 0 0,0-1 0 0 0,-1 1 0 0 0,1 0 0 0 0,0 0 0 0 0,0-1 0 0 0,-1 1 0 0 0,1 0 0 0 0,0 0 0 0 0,-1-1 0 0 0,1 1 0 0 0,0 0 0 0 0,-1 0 0 0 0,0 0 0 0 0,0 0 0 0 0,0 0 0 0 0,0 0 0 0 0,0 0 0 0 0,0 0 0 0 0,0 1 0 0 0,1-1 0 0 0,-1 0 0 0 0,0 1 0 0 0,0-1 0 0 0,0 1 0 0 0,1-1 0 0 0,-2 1 0 0 0,-2 2 0 0 0,1-1 0 0 0,1 1 0 0 0,-1-1 0 0 0,0 1 0 0 0,0 0 0 0 0,-2 4 0 0 0,-4 12 0 0 0,1 0 0 0 0,0 1 0 0 0,2 0 0 0 0,-8 35 0 0 0,3-3 0 0 0,-7 41 0 0 0,11-43 0 0 0,3-1 0 0 0,2 1 0 0 0,5 63 0 0 0,0-89 0 0 0,2-1 0 0 0,0 1 0 0 0,1-1 0 0 0,1 0 0 0 0,1-1 0 0 0,20 38 0 0 0,-19-44 0 0 0,0 0 0 0 0,2 0 0 0 0,0-1 0 0 0,1 0 0 0 0,0 0 0 0 0,1-2 0 0 0,1 0 0 0 0,29 22 0 0 0,-34-29 0 0 0,0 0 0 0 0,0-1 0 0 0,1-1 0 0 0,0 1 0 0 0,0-2 0 0 0,0 1 0 0 0,0-1 0 0 0,1-1 0 0 0,-1 0 0 0 0,1 0 0 0 0,20-1 0 0 0,-14-1 0 0 0,1-2 0 0 0,-1 0 0 0 0,0-1 0 0 0,0-1 0 0 0,0 0 0 0 0,26-12 0 0 0,-5 2 0 0 0,-8 3 0 0 0,1-1 0 0 0,-2-2 0 0 0,0 0 0 0 0,41-29 0 0 0,-45 24-37 0 0,-1-1 1 0 0,-1-2-1 0 0,0 0 1 0 0,-2-1-1 0 0,-1-1 1 0 0,31-49-1 0 0,49-114-149 0 0,-83 147 117 0 0,-1 0-1 0 0,20-78 0 0 0,-28 82 69 0 0,8-35-39 0 0,-15 62 34 0 0,0-1 0 0 0,0 1 0 0 0,-1-1 0 0 0,0 1 0 0 0,-3-14 0 0 0,3 21 6 0 0,-1 0-1 0 0,0 0 1 0 0,1 0-1 0 0,-1 0 1 0 0,0 0 0 0 0,0 0-1 0 0,-1 0 1 0 0,1 0-1 0 0,0 1 1 0 0,-3-4-1 0 0,3 5 3 0 0,1-1-1 0 0,-1 1 0 0 0,1-1 0 0 0,0 1 1 0 0,-1 0-1 0 0,1-1 0 0 0,-1 1 0 0 0,1 0 1 0 0,-1-1-1 0 0,1 1 0 0 0,-1 0 0 0 0,1 0 0 0 0,-1-1 1 0 0,1 1-1 0 0,-1 0 0 0 0,1 0 0 0 0,-1 0 1 0 0,1 0-1 0 0,-1 0 0 0 0,0 0 0 0 0,1 0 1 0 0,-1 0-1 0 0,1 0 0 0 0,-1 0 0 0 0,1 0 0 0 0,-1 0 1 0 0,1 0-1 0 0,-1 0 0 0 0,0 0 0 0 0,1 1 1 0 0,-1-1-1 0 0,1 0 0 0 0,-1 0 0 0 0,1 1 1 0 0,-1-1-1 0 0,1 0 0 0 0,0 1 0 0 0,-1-1 1 0 0,1 1-1 0 0,-1-1 0 0 0,1 0 0 0 0,0 1 0 0 0,-1-1 1 0 0,1 1-1 0 0,0-1 0 0 0,-1 1 0 0 0,-2 4 0 0 0,0 0 0 0 0,0-1 0 0 0,1 1 0 0 0,-1 0 0 0 0,1 0 0 0 0,0 0 0 0 0,0 1 0 0 0,1-1-1 0 0,0 0 1 0 0,0 1 0 0 0,-1 7 0 0 0,2 0-1 0 0,1-1 0 0 0,0 0 0 0 0,4 20 0 0 0,-1-13 10 0 0,2 32 0 0 0,3 16 23 0 0,39 157 42 0 0,-41-199-75 0 0,1 0 0 0 0,1 0 0 0 0,1-1 0 0 0,1 0 0 0 0,21 32 0 0 0,-10-21 11 0 0,-6-7 19 0 0,37 45 1 0 0,-49-69-33 0 0,0 1 0 0 0,1-1 1 0 0,0 0-1 0 0,-1 0 0 0 0,1-1 0 0 0,1 0 0 0 0,-1 0 1 0 0,0 0-1 0 0,1 0 0 0 0,-1-1 0 0 0,1 0 0 0 0,0 0 1 0 0,0 0-1 0 0,0-1 0 0 0,0 0 0 0 0,0 0 0 0 0,0 0 1 0 0,0-1-1 0 0,8-1 0 0 0,6 0-5 0 0,0-2 0 0 0,0-1-1 0 0,0 0 1 0 0,26-10 0 0 0,-17 3 7 0 0,37-18 0 0 0,-28 10 0 0 0,-6 4-43 0 0,-1-1 0 0 0,0-2-1 0 0,-2-2 1 0 0,33-26 0 0 0,-42 29 5 0 0,-2-1 1 0 0,0 0-1 0 0,-1-1 0 0 0,0-1 0 0 0,-2-1 1 0 0,21-35-1 0 0,-3-9-90 0 0,-2-2 0 0 0,-3 0 1 0 0,-2-2-1 0 0,-4-1 0 0 0,-3 0 0 0 0,14-106 0 0 0,-20-59-73 0 0,-20 188 450 0 0,7 46-98 0 0,-1 2-143 0 0,1-1 0 0 0,-1 1 0 0 0,0 0 0 0 0,0 0 0 0 0,0-1 0 0 0,0 1-1 0 0,1 0 1 0 0,-1 0 0 0 0,0 0 0 0 0,1 0 0 0 0,-1 0 0 0 0,1 0 0 0 0,-1 0 0 0 0,1 0 0 0 0,-1 0 0 0 0,1 0 0 0 0,0 0 0 0 0,-1 2 0 0 0,0-2-7 0 0,-8 21-1 0 0,7-18 0 0 0,0 0 0 0 0,0 0 0 0 0,1 0 0 0 0,-1 0 0 0 0,1 1 0 0 0,0-1 0 0 0,0 7 0 0 0,-8 52-53 0 0,5-34-38 0 0,-2 43 0 0 0,25 227 188 0 0,-3-99-194 0 0,2 29-193 0 0,-1-52 343 0 0,-10-85-485 0 0,-6-80-17 0 0,0 1-1 0 0,-2 12 0 0 0,1-7-1551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8.890"/>
    </inkml:context>
    <inkml:brush xml:id="br0">
      <inkml:brushProperty name="width" value="0.2" units="cm"/>
      <inkml:brushProperty name="height" value="0.2" units="cm"/>
      <inkml:brushProperty name="color" value="#163E64"/>
    </inkml:brush>
  </inkml:definitions>
  <inkml:trace contextRef="#ctx0" brushRef="#br0">0 108 23495 0 0,'6'0'163'0'0,"1"0"306"0"0,1 0 0 0 0,-1 0 1 0 0,0-1-1 0 0,14-3 1 0 0,3-2-418 0 0,0 1 0 0 0,0 2 1 0 0,27-1-1 0 0,-13 0 260 0 0,247-16 1486 0 0,-192 13-1699 0 0,49-5 0 0 0,102-14 491 0 0,-137 16-86 0 0,109 4 577 0 0,-145 7-411 0 0,-61-1-657 0 0,0 1-1 0 0,-1 0 1 0 0,1 1-1 0 0,0 0 1 0 0,-1 0-1 0 0,13 6 1 0 0,-11-2-100 0 0,-8-3 100 0 0,0 1 1 0 0,-1-1-1 0 0,0 0 0 0 0,1 1 0 0 0,-1-1 0 0 0,-1 1 0 0 0,1-1 0 0 0,0 1 0 0 0,-1 0 0 0 0,0 0 0 0 0,0 0 1 0 0,0 0-1 0 0,0 0 0 0 0,-1 0 0 0 0,1 0 0 0 0,-1 7 0 0 0,0-9 11 0 0,0 11-64 0 0,0-1 1 0 0,-1 1-1 0 0,-5 23 0 0 0,-3 3 177 0 0,1 1 0 0 0,3-1 0 0 0,-2 61 0 0 0,0 42 47 0 0,7-120-178 0 0,6 168-1 0 0,-1-57-28 0 0,-5-103-100 0 0,0-23 36 0 0,0 1-1 0 0,0-1 0 0 0,1 0 0 0 0,0 0 1 0 0,3 11-1 0 0,-3-15-281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4.042"/>
    </inkml:context>
    <inkml:brush xml:id="br0">
      <inkml:brushProperty name="width" value="0.2" units="cm"/>
      <inkml:brushProperty name="height" value="0.2" units="cm"/>
    </inkml:brush>
  </inkml:definitions>
  <inkml:trace contextRef="#ctx0" brushRef="#br0">4 88 16128 0 0,'-4'6'1776'0'0,"19"-8"-1301"0"0,9-2 1297 0 0,99-9 5920 0 0,393-17-4416 0 0,-149 2-3547 0 0,-231 16-786 0 0,-92 8 593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9.234"/>
    </inkml:context>
    <inkml:brush xml:id="br0">
      <inkml:brushProperty name="width" value="0.2" units="cm"/>
      <inkml:brushProperty name="height" value="0.2" units="cm"/>
      <inkml:brushProperty name="color" value="#163E64"/>
    </inkml:brush>
  </inkml:definitions>
  <inkml:trace contextRef="#ctx0" brushRef="#br0">47 23 24103 0 0,'-18'-7'528'0'0,"-6"3"112"0"0,19-8 832 0 0,17 12-1472 0 0,5 0 0 0 0,1 12 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19.641"/>
    </inkml:context>
    <inkml:brush xml:id="br0">
      <inkml:brushProperty name="width" value="0.2" units="cm"/>
      <inkml:brushProperty name="height" value="0.2" units="cm"/>
      <inkml:brushProperty name="color" value="#163E64"/>
    </inkml:brush>
  </inkml:definitions>
  <inkml:trace contextRef="#ctx0" brushRef="#br0">454 130 24879 0 0,'0'-2'1211'0'0,"0"-1"-1064"0"0,-1 0 0 0 0,1 0 1 0 0,-1 0-1 0 0,1 0 0 0 0,-1 1 0 0 0,0-1 1 0 0,0 0-1 0 0,-1 1 0 0 0,1-1 0 0 0,0 0 1 0 0,-1 1-1 0 0,-3-5 0 0 0,4 6-70 0 0,0 0-1 0 0,0 0 1 0 0,0 0 0 0 0,0 0-1 0 0,0 0 1 0 0,0 0 0 0 0,0 0-1 0 0,0 0 1 0 0,-1 0-1 0 0,1 1 1 0 0,0-1 0 0 0,0 1-1 0 0,-1-1 1 0 0,1 0 0 0 0,-1 1-1 0 0,1 0 1 0 0,-1-1-1 0 0,1 1 1 0 0,0 0 0 0 0,-1 0-1 0 0,1 0 1 0 0,-1 0 0 0 0,1 0-1 0 0,-1 0 1 0 0,1 0-1 0 0,-1 1 1 0 0,-2 0 0 0 0,-3 1 85 0 0,-4 1-10 0 0,-3 0-49 0 0,5 0-43 0 0,1 2-10 0 0,-5 3 21 0 0,10-6-52 0 0,-54 38 368 0 0,39-26-200 0 0,0 2 0 0 0,-22 23 0 0 0,16-13-146 0 0,1 2 0 0 0,1 1-1 0 0,2 1 1 0 0,-29 55 0 0 0,37-58 104 0 0,1 0 0 0 0,1 1 1 0 0,-8 38-1 0 0,14-46-124 0 0,1 1 0 0 0,1-1 0 0 0,0 1 0 0 0,2-1 0 0 0,3 35 0 0 0,0-32-11 0 0,1 0 1 0 0,1-1 0 0 0,1 0-1 0 0,11 26 1 0 0,-11-32-11 0 0,2-1 0 0 0,-1 0 0 0 0,2-1 0 0 0,0 0 0 0 0,0 0 0 0 0,1-1 0 0 0,1 0 0 0 0,1 0 0 0 0,-1-1 0 0 0,23 16 0 0 0,-25-21-2 0 0,1-1-1 0 0,0 0 1 0 0,0 0 0 0 0,0-1-1 0 0,1-1 1 0 0,-1 0 0 0 0,16 4-1 0 0,-10-5-4 0 0,0 0 0 0 0,0-1 1 0 0,1-1-1 0 0,29-2 0 0 0,-15-2-28 0 0,1-1 1 0 0,39-10-1 0 0,62-24-121 0 0,-81 22 93 0 0,-43 13 55 0 0,9-2-30 0 0,-1 0 0 0 0,1-2 0 0 0,32-17 0 0 0,-31 13-21 0 0,-1-1 0 0 0,-1-1 0 0 0,21-19 0 0 0,-29 23 22 0 0,-1 0-1 0 0,0 0 1 0 0,-1 0-1 0 0,0-1 1 0 0,0-1-1 0 0,-1 1 1 0 0,7-17-1 0 0,-4 3 46 0 0,-2 0 0 0 0,0-1 0 0 0,-2 0 0 0 0,0 0-1 0 0,-2-1 1 0 0,-1 1 0 0 0,-1-1 0 0 0,-1 1 0 0 0,-1-1 0 0 0,-7-38 0 0 0,4 43-7 0 0,-2 0 0 0 0,0 1 0 0 0,-1 0 0 0 0,-1 0 0 0 0,-1 0 0 0 0,-1 1 0 0 0,-1 0 0 0 0,0 1 0 0 0,-2 0 0 0 0,0 1 0 0 0,0 0 0 0 0,-2 2 0 0 0,0-1 0 0 0,-1 2 0 0 0,0 0 0 0 0,-28-18 0 0 0,14 12-65 0 0,0 2 1 0 0,-1 1-1 0 0,-63-24 0 0 0,-118-14-697 0 0,205 54 624 0 0,0-1 0 0 0,0 1 0 0 0,0 1 1 0 0,-9 0-1 0 0,13 0-97 0 0,0 0 1 0 0,0 0-1 0 0,1 1 1 0 0,-1-1 0 0 0,0 1-1 0 0,0 0 1 0 0,1 0-1 0 0,-1 0 1 0 0,1 0 0 0 0,-1 0-1 0 0,1 1 1 0 0,-4 2 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20.140"/>
    </inkml:context>
    <inkml:brush xml:id="br0">
      <inkml:brushProperty name="width" value="0.2" units="cm"/>
      <inkml:brushProperty name="height" value="0.2" units="cm"/>
      <inkml:brushProperty name="color" value="#163E64"/>
    </inkml:brush>
  </inkml:definitions>
  <inkml:trace contextRef="#ctx0" brushRef="#br0">36 21 24391 0 0,'-35'-7'4425'0'0,"35"9"-4212"0"0,0 2-110 0 0,0-1 156 0 0,0 18 507 0 0,1 12-175 0 0,9 48-167 0 0,-3-28-371 0 0,1 62 1 0 0,-9 55-68 0 0,0-72 20 0 0,1 68-6 0 0,1-150 28 0 0,1 1 0 0 0,0-1 0 0 0,9 32 0 0 0,-3-15 61 0 0,-2-11-21 0 0,-3-9-18 0 0,0-1 1 0 0,1 16-1 0 0,-3-13-39 0 0,0 9-12 0 0,1-1 0 0 0,8 36 0 0 0,-8-52-55 0 0,-1-1 1 0 0,0 1-1 0 0,0 0 1 0 0,0-1-1 0 0,-1 13 1 0 0,4-22 161 0 0,-3 3-101 0 0,2-2 4 0 0,0 0 1 0 0,-1 0-1 0 0,1 0 0 0 0,0 0 0 0 0,-1 0 0 0 0,0 0 0 0 0,1-1 0 0 0,-1 1 0 0 0,0-1 1 0 0,0 1-1 0 0,-1-1 0 0 0,1 0 0 0 0,0 0 0 0 0,-1 0 0 0 0,0 0 0 0 0,2-4 0 0 0,0-44-267 0 0,-3 37 254 0 0,3-23 0 0 0,7-7-4 0 0,2 1 1 0 0,2 1 0 0 0,22-48 0 0 0,1-3-404 0 0,16-39 181 0 0,93-169 0 0 0,-128 269 208 0 0,41-55 0 0 0,-45 70 18 0 0,1 0-1 0 0,0 1 0 0 0,1 1 1 0 0,28-21-1 0 0,-39 33 3 0 0,1 0 0 0 0,0 0-1 0 0,0 1 1 0 0,0-1 0 0 0,0 2 0 0 0,0-1 0 0 0,0 0 0 0 0,1 1-1 0 0,-1 0 1 0 0,0 1 0 0 0,1-1 0 0 0,6 1 0 0 0,13 2-16 0 0,41 7 1 0 0,-54-7 16 0 0,10 3 1 0 0,0 1 0 0 0,-1 1 0 0 0,0 1 0 0 0,0 1 0 0 0,-1 1 0 0 0,39 25 0 0 0,-43-22 0 0 0,0 0 0 0 0,-1 1 0 0 0,0 0 0 0 0,-1 1 0 0 0,-1 1 0 0 0,15 21 0 0 0,-18-22 7 0 0,-2 1 0 0 0,1-1 0 0 0,-2 2 0 0 0,0-1 0 0 0,-1 1 0 0 0,-1 0 0 0 0,-1 1 0 0 0,6 26 0 0 0,-6-7 149 0 0,-1 0 1 0 0,-1 0-1 0 0,-4 42 0 0 0,-1-44-48 0 0,-2-1 0 0 0,-1 0 0 0 0,-12 39 0 0 0,-39 94 164 0 0,10-39-272 0 0,22-53 0 0 0,18-53 0 0 0,5-18-38 0 0,0 0 1 0 0,0 1-1 0 0,0-1 0 0 0,1 0 1 0 0,-1 1-1 0 0,1-1 0 0 0,0 0 0 0 0,0 1 1 0 0,1-1-1 0 0,0 6 0 0 0,0-9-12 0 0,-1 0-1 0 0,0-1 1 0 0,0 1-1 0 0,1 0 1 0 0,-1-1-1 0 0,1 1 1 0 0,-1-1-1 0 0,0 1 1 0 0,1-1-1 0 0,-1 1 1 0 0,1-1-1 0 0,-1 1 1 0 0,1-1-1 0 0,0 0 1 0 0,-1 1-1 0 0,1-1 1 0 0,-1 0 0 0 0,1 1-1 0 0,0-1 1 0 0,-1 0-1 0 0,1 0 1 0 0,0 0-1 0 0,-1 1 1 0 0,1-1-1 0 0,0 0 1 0 0,-1 0-1 0 0,1 0 1 0 0,0 0-1 0 0,-1 0 1 0 0,2-1-1 0 0,30-10-4036 0 0,-1-5-2208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20.562"/>
    </inkml:context>
    <inkml:brush xml:id="br0">
      <inkml:brushProperty name="width" value="0.2" units="cm"/>
      <inkml:brushProperty name="height" value="0.2" units="cm"/>
      <inkml:brushProperty name="color" value="#163E64"/>
    </inkml:brush>
  </inkml:definitions>
  <inkml:trace contextRef="#ctx0" brushRef="#br0">694 149 24879 0 0,'-54'-24'1142'0'0,"50"22"-1010"0"0,1 0 1 0 0,-1 0-1 0 0,1-1 0 0 0,0 1 1 0 0,0-1-1 0 0,0 0 1 0 0,0 0-1 0 0,0 0 1 0 0,1 0-1 0 0,-1 0 1 0 0,-3-7-1 0 0,4 7-136 0 0,0-1 0 0 0,0 1-1 0 0,-1 0 1 0 0,1 0-1 0 0,-1 0 1 0 0,1 1 0 0 0,-6-5-1 0 0,-2 1 231 0 0,1 1 0 0 0,-2 0 0 0 0,1 0 0 0 0,0 1 1 0 0,-1 0-1 0 0,-21-4 0 0 0,-70-8 1940 0 0,100 16-2140 0 0,-54-4 142 0 0,-107 7 1 0 0,150-3-169 0 0,0 1 0 0 0,1 1 0 0 0,-1 0 0 0 0,0 0 0 0 0,0 2 0 0 0,1 0 0 0 0,0 0 0 0 0,-23 12 0 0 0,33-16 0 0 0,1 1 0 0 0,-1 0 0 0 0,1 1 0 0 0,-1-1 0 0 0,1 0 0 0 0,-1 0 0 0 0,1 1 0 0 0,0-1 0 0 0,-1 0 0 0 0,1 1 0 0 0,0 0 0 0 0,0-1 0 0 0,0 1 0 0 0,0 0 0 0 0,0-1 0 0 0,1 1 0 0 0,-1 0 0 0 0,1 0 0 0 0,-2 2 0 0 0,2-2 0 0 0,1 0 0 0 0,-1 0 0 0 0,0 0 0 0 0,1 0 0 0 0,-1 0 0 0 0,1 0 0 0 0,-1 0 0 0 0,1 0 0 0 0,0 0 0 0 0,0 0 0 0 0,0 0 0 0 0,0-1 0 0 0,0 1 0 0 0,0 0 0 0 0,0-1 0 0 0,1 1 0 0 0,-1-1 0 0 0,1 1 0 0 0,2 1 0 0 0,9 8 0 0 0,1-1 0 0 0,0 0 0 0 0,0-2 0 0 0,29 14 0 0 0,69 22 0 0 0,-78-32 0 0 0,-25-9 0 0 0,135 54 0 0 0,-110-42 0 0 0,-1 2 0 0 0,36 25 0 0 0,-31-15 0 0 0,-1 2 0 0 0,-2 1 0 0 0,-1 2 0 0 0,-1 1 0 0 0,-2 2 0 0 0,-1 1 0 0 0,33 53 0 0 0,-51-69 0 0 0,-1 0 0 0 0,-1 1 0 0 0,-1 0 0 0 0,-1 0 0 0 0,-1 1 0 0 0,-1 0 0 0 0,-1 1 0 0 0,0-1 0 0 0,-2 1 0 0 0,1 43 0 0 0,-4-52 0 0 0,-1 0 0 0 0,0 1 0 0 0,-1-1 0 0 0,-1 0 0 0 0,0 1 0 0 0,-1-1 0 0 0,0-1 0 0 0,-1 1 0 0 0,0-1 0 0 0,-2 0 0 0 0,1 0 0 0 0,-2 0 0 0 0,1-1 0 0 0,-2 0 0 0 0,0-1 0 0 0,0 0 0 0 0,-1 0 0 0 0,-14 12 0 0 0,7-11 0 0 0,1 0 0 0 0,-2 0 0 0 0,0-2 0 0 0,0-1 0 0 0,-1 0 0 0 0,0-1 0 0 0,0-1 0 0 0,-21 5 0 0 0,5-4 0 0 0,-1-2 0 0 0,1-2 0 0 0,-65 1 0 0 0,81-6 12 0 0,-1 0 1 0 0,1-1-1 0 0,0-1 0 0 0,-34-10 1 0 0,-70-35 174 0 0,111 41-145 0 0,-1 0-1 0 0,1-1 0 0 0,1 0 0 0 0,0 0 0 0 0,0-1 0 0 0,0-1 1 0 0,1 0-1 0 0,-13-17 0 0 0,21 25-114 0 0,0-1 0 0 0,0 0 0 0 0,0 0 0 0 0,1 0 0 0 0,-1 0 0 0 0,1-1 0 0 0,-1 1 0 0 0,1 0 0 0 0,0-1 0 0 0,1 1 0 0 0,-1 0 0 0 0,0-1 0 0 0,1 1 0 0 0,0-1 0 0 0,0-5 0 0 0,1 1-244 0 0,0 1-1 0 0,1 0 1 0 0,0 0 0 0 0,0-1 0 0 0,0 1 0 0 0,5-9 0 0 0,6-10-707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3.341"/>
    </inkml:context>
    <inkml:brush xml:id="br0">
      <inkml:brushProperty name="width" value="0.2" units="cm"/>
      <inkml:brushProperty name="height" value="0.2" units="cm"/>
    </inkml:brush>
  </inkml:definitions>
  <inkml:trace contextRef="#ctx0" brushRef="#br0">160 99 22319 0 0,'-69'10'1024'0'0,"63"-9"-868"0"0,0 0-1 0 0,-1 0 0 0 0,1-1 0 0 0,0 0 1 0 0,0 0-1 0 0,-1-1 0 0 0,1 0 1 0 0,-9-2-1 0 0,1 1-161 0 0,3-2 247 0 0,10 1-64 0 0,7-1 200 0 0,-2 3-178 0 0,-1 0 1 0 0,1 0-1 0 0,-1 0 0 0 0,1 1 1 0 0,6-1-1 0 0,11-1 380 0 0,179-24 1582 0 0,-143 21-1756 0 0,277-12 1290 0 0,-173 12-1190 0 0,138-2-428 0 0,23-2-63 0 0,-88 4 180 0 0,1-1-116 0 0,206 0-303 0 0,-334 6 143 0 0,-105 0-47 0 0,-9 6-1462 0 0,1-2 1270 0 0,0 0 1 0 0,0-1-1 0 0,0 0 1 0 0,0 0-1 0 0,0 0 1 0 0,-1-1 0 0 0,-11 3-1 0 0,-23 6-971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3.730"/>
    </inkml:context>
    <inkml:brush xml:id="br0">
      <inkml:brushProperty name="width" value="0.2" units="cm"/>
      <inkml:brushProperty name="height" value="0.2" units="cm"/>
    </inkml:brush>
  </inkml:definitions>
  <inkml:trace contextRef="#ctx0" brushRef="#br0">291 0 15664 0 0,'-144'22'1417'0'0,"111"-18"-1177"0"0,-19 3-202 0 0,50-7 163 0 0,-1 1 0 0 0,1 0 0 0 0,0 0 0 0 0,0 1 0 0 0,0-1 0 0 0,0 0 0 0 0,0 1 0 0 0,1-1 0 0 0,-1 1 0 0 0,0 0 0 0 0,1 0 0 0 0,-1-1 0 0 0,1 1 0 0 0,-1 0 0 0 0,1 0 0 0 0,-2 4-1 0 0,-1 1 999 0 0,0 1 0 0 0,1 0 0 0 0,-3 11 0 0 0,2-5-54 0 0,2-1-1 0 0,-3 20 1 0 0,4 62-132 0 0,1-58-620 0 0,17 464 1071 0 0,-16-497-1460 0 0,17 503 460 0 0,-12-169-320 0 0,-6-269-137 0 0,4 205 50 0 0,-4-237-69 0 0,-1-20-20 0 0,2 26 0 0 0,0-38 23 0 0,-1-1-1 0 0,1 0 0 0 0,0 0 1 0 0,0 1-1 0 0,1-1 0 0 0,-1 0 1 0 0,1 0-1 0 0,0 0 0 0 0,0 0 0 0 0,0-1 1 0 0,3 5-1 0 0,-1-4-101 0 0,1 0-1 0 0,-1 0 1 0 0,1 0 0 0 0,0 0-1 0 0,6 3 1 0 0,-11-7 96 0 0,0 0-1 0 0,0 0 1 0 0,1 0 0 0 0,-1 0 0 0 0,0 0-1 0 0,0 0 1 0 0,0 0 0 0 0,0 0 0 0 0,0 0-1 0 0,0 0 1 0 0,0 0 0 0 0,0 0-1 0 0,1 0 1 0 0,-1 0 0 0 0,0 0 0 0 0,0 0-1 0 0,0 0 1 0 0,0 0 0 0 0,0 0 0 0 0,0 0-1 0 0,0 0 1 0 0,1 0 0 0 0,-1 0-1 0 0,0 0 1 0 0,0 0 0 0 0,0 0 0 0 0,0 0-1 0 0,0 0 1 0 0,0 0 0 0 0,0 0 0 0 0,0 0-1 0 0,0 0 1 0 0,1 0 0 0 0,-1 0-1 0 0,0 0 1 0 0,0 0 0 0 0,0 0 0 0 0,0 0-1 0 0,0-1 1 0 0,0 1 0 0 0,0 0 0 0 0,0 0-1 0 0,0 0 1 0 0,3-3-245 0 0,0-1 0 0 0,0 1 0 0 0,-1-1-1 0 0,1 0 1 0 0,-1 0 0 0 0,0 0 0 0 0,0 0 0 0 0,-1 0 0 0 0,1 0 0 0 0,-1-1 0 0 0,0 1-1 0 0,0 0 1 0 0,0-1 0 0 0,-1 1 0 0 0,1-1 0 0 0,-1 1 0 0 0,-1-6 0 0 0,1-23-1966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4.058"/>
    </inkml:context>
    <inkml:brush xml:id="br0">
      <inkml:brushProperty name="width" value="0.2" units="cm"/>
      <inkml:brushProperty name="height" value="0.2" units="cm"/>
    </inkml:brush>
  </inkml:definitions>
  <inkml:trace contextRef="#ctx0" brushRef="#br0">54 70 25855 0 0,'-6'0'247'0'0,"1"1"1"0"0,-1-1-1 0 0,0 1 0 0 0,1 0 0 0 0,-1 0 0 0 0,1 1 0 0 0,-10 3 623 0 0,28-10-630 0 0,-3 3-200 0 0,1-1 0 0 0,-1 2 0 0 0,1-1 1 0 0,-1 1-1 0 0,16 1 0 0 0,-1-1 219 0 0,129-5 1138 0 0,272-16-45 0 0,97-14-628 0 0,-454 35-908 0 0,83 9 0 0 0,-117-1-1554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4.511"/>
    </inkml:context>
    <inkml:brush xml:id="br0">
      <inkml:brushProperty name="width" value="0.2" units="cm"/>
      <inkml:brushProperty name="height" value="0.2" units="cm"/>
    </inkml:brush>
  </inkml:definitions>
  <inkml:trace contextRef="#ctx0" brushRef="#br0">1123 200 24047 0 0,'-4'-6'202'0'0,"-1"0"-1"0"0,0 1 0 0 0,0 0 0 0 0,0 0 0 0 0,0 0 1 0 0,-1 1-1 0 0,-8-6 0 0 0,7 6 16 0 0,-1-3-54 0 0,1 0 0 0 0,-1 0 1 0 0,1 0-1 0 0,-10-14 0 0 0,9 11-124 0 0,-20-20-1 0 0,25 27 27 0 0,-7-6 410 0 0,-1 0-1 0 0,1 1 1 0 0,-18-10 0 0 0,24 16-357 0 0,0 0 0 0 0,0 0 0 0 0,0 0 0 0 0,0 1-1 0 0,-1 0 1 0 0,1 0 0 0 0,-1 0 0 0 0,1 0 0 0 0,-1 1 0 0 0,1 0 0 0 0,-1 0-1 0 0,1 0 1 0 0,-1 0 0 0 0,-7 2 0 0 0,-34 11 500 0 0,-70 32 0 0 0,-35 26-259 0 0,125-56-306 0 0,0 0 1 0 0,2 2-1 0 0,-37 32 0 0 0,32-21-113 0 0,1 0-1 0 0,2 2 1 0 0,1 1 0 0 0,-41 65 0 0 0,20-14-6 0 0,-45 113-1 0 0,72-146 51 0 0,2 1-1 0 0,2 0 1 0 0,-15 100-1 0 0,27-115 99 0 0,0 1 0 0 0,3 0 1 0 0,1 0-1 0 0,7 45 0 0 0,-4-56-43 0 0,1-1 0 0 0,1-1 0 0 0,1 1 1 0 0,1-1-1 0 0,1 0 0 0 0,1-1 0 0 0,15 26 0 0 0,-17-36-91 0 0,1-1-1 0 0,0 0 1 0 0,1 0-1 0 0,-1-1 1 0 0,2 0 0 0 0,0 0-1 0 0,0-1 1 0 0,1-1-1 0 0,0 0 1 0 0,0 0-1 0 0,0-1 1 0 0,1-1 0 0 0,25 9-1 0 0,-28-12 66 0 0,0 0 0 0 0,1-1 0 0 0,-1 0 0 0 0,1-1 0 0 0,-1 0 0 0 0,1 0 0 0 0,0-1 0 0 0,-1-1 0 0 0,1 1 0 0 0,-1-2 0 0 0,1 0 0 0 0,-1 0 0 0 0,1-1 0 0 0,-1 0 0 0 0,0 0 0 0 0,0-1-1 0 0,-1-1 1 0 0,1 0 0 0 0,13-9 0 0 0,6-8-27 0 0,-1-2 0 0 0,-1-1 0 0 0,-2-1 0 0 0,0-2 0 0 0,21-29 0 0 0,101-165-173 0 0,-134 201 185 0 0,14-21 2 0 0,-3-1 0 0 0,-1-1 0 0 0,-2-1 0 0 0,17-58 0 0 0,-13 25 0 0 0,16-104 0 0 0,-16 42 0 0 0,19-164 0 0 0,-41 278 0 0 0,-3 13 0 0 0,-2 11 0 0 0,-1 7 0 0 0,0-2 0 0 0,1 1 0 0 0,0-1 0 0 0,1 0 0 0 0,-1 1 0 0 0,1-1 0 0 0,-1 1 0 0 0,1-1 0 0 0,-2 8 0 0 0,-1 34 0 0 0,1-16 0 0 0,-4 222 0 0 0,8-164 0 0 0,-8 287 0 0 0,24 53 0 0 0,-15-412 0 0 0,2 20 0 0 0,12 51 0 0 0,-12-70-4 0 0,31 98-230 0 0,-30-103 154 0 0,0 1 0 0 0,1-1 0 0 0,0 0 0 0 0,1 0 0 0 0,0 0-1 0 0,0-1 1 0 0,12 12 0 0 0,-16-19-157 0 0,0-1-1 0 0,0 1 1 0 0,0-1-1 0 0,0 0 1 0 0,0 0 0 0 0,1 0-1 0 0,-1 0 1 0 0,0 0-1 0 0,1-1 1 0 0,0 1-1 0 0,5 0 1 0 0,24 0-6975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4.949"/>
    </inkml:context>
    <inkml:brush xml:id="br0">
      <inkml:brushProperty name="width" value="0.2" units="cm"/>
      <inkml:brushProperty name="height" value="0.2" units="cm"/>
    </inkml:brush>
  </inkml:definitions>
  <inkml:trace contextRef="#ctx0" brushRef="#br0">874 96 21967 0 0,'-20'-6'1010'0'0,"20"6"-975"0"0,-1 0 0 0 0,1 0 0 0 0,0 0 0 0 0,-1-1 0 0 0,1 1 0 0 0,0 0 0 0 0,-1 0 0 0 0,1-1 0 0 0,0 1 1 0 0,0 0-1 0 0,-1-1 0 0 0,1 1 0 0 0,0 0 0 0 0,0-1 0 0 0,0 1 0 0 0,0 0 0 0 0,-1-1 0 0 0,1 1 0 0 0,0 0 0 0 0,0-1 1 0 0,0 1-1 0 0,0-1 0 0 0,0 1 0 0 0,0 0 0 0 0,0-1 0 0 0,0 1 0 0 0,0-1 0 0 0,0 1 0 0 0,0 0 0 0 0,0-1 0 0 0,0 1 1 0 0,0 0-1 0 0,0-1 0 0 0,1 0 0 0 0,-1 0 73 0 0,0-1-59 0 0,0-1 0 0 0,-1 1 1 0 0,1-1-1 0 0,-1 1 0 0 0,1-1 1 0 0,-1 1-1 0 0,0-1 0 0 0,0 1 1 0 0,0 0-1 0 0,0 0 0 0 0,0-1 1 0 0,0 1-1 0 0,-1 0 0 0 0,1 0 1 0 0,-1 0-1 0 0,0 0 0 0 0,1 0 1 0 0,-1 1-1 0 0,0-1 0 0 0,0 0 1 0 0,0 1-1 0 0,0-1 0 0 0,0 1 1 0 0,-1 0-1 0 0,1 0 0 0 0,-5-2 1 0 0,-5-1 511 0 0,0 1-1 0 0,0 0 1 0 0,0 0 0 0 0,-15 0 0 0 0,12 1-338 0 0,-15 0 214 0 0,-1 1-1 0 0,1 1 0 0 0,-1 1 0 0 0,1 2 0 0 0,0 1 1 0 0,-43 12-1 0 0,47-8-198 0 0,0 1 1 0 0,-45 23 0 0 0,64-28-234 0 0,-14 7-16 0 0,1 2 0 0 0,1 0 0 0 0,0 1 0 0 0,1 1-1 0 0,-27 27 1 0 0,28-25 52 0 0,0 1-1 0 0,2 1 0 0 0,0 0 1 0 0,1 1-1 0 0,0 0 0 0 0,2 1 1 0 0,-10 24-1 0 0,5-8-36 0 0,7-18 5 0 0,1 0-1 0 0,1 1 1 0 0,-10 39 0 0 0,17-53-8 0 0,0 0 1 0 0,1 0-1 0 0,-1 0 0 0 0,1 0 1 0 0,0 0-1 0 0,0 0 0 0 0,1 0 1 0 0,0 0-1 0 0,0 0 0 0 0,0-1 0 0 0,1 1 1 0 0,0 0-1 0 0,0-1 0 0 0,0 1 1 0 0,1-1-1 0 0,0 1 0 0 0,0-1 1 0 0,7 8-1 0 0,-3-5-1 0 0,0-1 0 0 0,1 0 0 0 0,0 0 0 0 0,1-1 0 0 0,-1 0 0 0 0,1 0 0 0 0,0-1 0 0 0,16 6 0 0 0,-1-1 0 0 0,2-1 0 0 0,30 6 0 0 0,239 41 0 0 0,-184-38 0 0 0,-70-9 0 0 0,0 2 0 0 0,-1 1 0 0 0,71 33 0 0 0,-91-36 0 0 0,-1 2 0 0 0,-1 0 0 0 0,0 1 0 0 0,0 1 0 0 0,29 28 0 0 0,-36-29-23 0 0,0 0 0 0 0,-1 1 0 0 0,-1 1 0 0 0,0-1 0 0 0,0 2-1 0 0,-2-1 1 0 0,0 1 0 0 0,0 0 0 0 0,-2 0 0 0 0,0 1 0 0 0,0 0 0 0 0,-2 0 0 0 0,0 0 0 0 0,0 0 0 0 0,-2 1 0 0 0,0-1 0 0 0,-1 0-1 0 0,-4 31 1 0 0,1-24 19 0 0,-2 0-1 0 0,0-1 1 0 0,-2 0 0 0 0,-17 42-1 0 0,17-51 12 0 0,-1 1-1 0 0,0-1 1 0 0,0-1-1 0 0,-2 0 0 0 0,1 0 1 0 0,-1-1-1 0 0,-1 0 1 0 0,-19 15-1 0 0,16-16 6 0 0,-1 0-1 0 0,0-1 1 0 0,-30 13-1 0 0,-52 14 25 0 0,85-32-35 0 0,-41 13 8 0 0,0-2 0 0 0,-1-3 0 0 0,-63 6 0 0 0,81-14-3 0 0,0-3 0 0 0,0-1 0 0 0,0-1 0 0 0,0-2 0 0 0,-67-15 0 0 0,95 16-45 0 0,-1-1 0 0 0,0 0 0 0 0,1 0 0 0 0,-1-1 1 0 0,1 0-1 0 0,0 0 0 0 0,0-1 0 0 0,0 0 0 0 0,1-1 0 0 0,0 1 0 0 0,-8-9 0 0 0,10 8-24 0 0,0 0-1 0 0,1 0 1 0 0,-1-1-1 0 0,1 1 0 0 0,0-1 1 0 0,1 0-1 0 0,0 0 0 0 0,0 0 1 0 0,0-1-1 0 0,1 1 1 0 0,0-1-1 0 0,1 1 0 0 0,-2-13 1 0 0,2 2-1151 0 0,0 0-1 0 0,4-31 1 0 0,6 1-8802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5.324"/>
    </inkml:context>
    <inkml:brush xml:id="br0">
      <inkml:brushProperty name="width" value="0.2" units="cm"/>
      <inkml:brushProperty name="height" value="0.2" units="cm"/>
    </inkml:brush>
  </inkml:definitions>
  <inkml:trace contextRef="#ctx0" brushRef="#br0">86 27 18887 0 0,'-12'-1'298'0'0,"-23"-25"7183"0"0,37 148-3002 0 0,0 71-3665 0 0,-19 1-272 0 0,0 11-284 0 0,9 348-250 0 0,35-199-8 0 0,-22-308 0 0 0,8 40 0 0 0,4 0 0 0 0,38 110 0 0 0,-51-179 0 0 0,2 0 0 0 0,0-1 0 0 0,1 0 0 0 0,1 0 0 0 0,0 0 0 0 0,1-1 0 0 0,14 18 0 0 0,-20-29 1 0 0,0-1 0 0 0,1 0-1 0 0,-1 0 1 0 0,0 0 0 0 0,1 0 0 0 0,0-1 0 0 0,0 1 0 0 0,-1-1-1 0 0,1 0 1 0 0,1 0 0 0 0,-1-1 0 0 0,0 1 0 0 0,0-1 0 0 0,1 0-1 0 0,-1 0 1 0 0,0 0 0 0 0,10 0 0 0 0,0-2-4 0 0,0 0-1 0 0,1-1 1 0 0,-1 0 0 0 0,17-6-1 0 0,23-4-63 0 0,-41 11-157 0 0,-1-2 0 0 0,0 0 0 0 0,0 0 0 0 0,0-1 0 0 0,20-10 1 0 0,-25 11-39 0 0,-1-1 1 0 0,0 0-1 0 0,0 0 1 0 0,0 0 0 0 0,-1-1-1 0 0,1 1 1 0 0,-1-1-1 0 0,0-1 1 0 0,-1 1 0 0 0,1-1-1 0 0,5-9 1 0 0,-7 8-225 0 0,0 0 0 0 0,4-15 0 0 0,-7 22 485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15:24.445"/>
    </inkml:context>
    <inkml:brush xml:id="br0">
      <inkml:brushProperty name="width" value="0.2" units="cm"/>
      <inkml:brushProperty name="height" value="0.2" units="cm"/>
    </inkml:brush>
  </inkml:definitions>
  <inkml:trace contextRef="#ctx0" brushRef="#br0">116 13 16583 0 0,'0'0'762'0'0,"-6"-5"247"0"0,0 3-902 0 0,0 1 0 0 0,-1-1-1 0 0,1 1 1 0 0,0 0 0 0 0,-1 1 0 0 0,1 0-1 0 0,-22 9 5451 0 0,26 0-5014 0 0,0 0 1 0 0,1 1-1 0 0,0-1 0 0 0,0 1 1 0 0,1-1-1 0 0,1 11 1 0 0,0 6-162 0 0,-7 196 892 0 0,3-134-982 0 0,-7 42 11 0 0,2-24-105 0 0,2-10 6 0 0,13 167 0 0 0,0-203-160 0 0,18 243 67 0 0,-17-171-78 0 0,0 10-13 0 0,-8-93-20 0 0,-1-11 0 0 0,1 0 0 0 0,11 66 0 0 0,-9-85-31 0 0,0 0 0 0 0,-1 32-1 0 0,-1-30-101 0 0,4 34-1 0 0,-3-51 58 0 0,-1-1 1 0 0,1 0 0 0 0,0 1 0 0 0,0-1-1 0 0,0 0 1 0 0,1 0 0 0 0,-1 1-1 0 0,1-1 1 0 0,3 5 0 0 0,-4-7-33 0 0,0 0 1 0 0,0 0-1 0 0,0 0 0 0 0,0-1 1 0 0,0 1-1 0 0,0 0 0 0 0,0 0 1 0 0,0-1-1 0 0,0 1 0 0 0,0 0 1 0 0,1-1-1 0 0,-1 1 1 0 0,0-1-1 0 0,0 0 0 0 0,1 1 1 0 0,-1-1-1 0 0,0 0 0 0 0,1 0 1 0 0,-1 0-1 0 0,0 0 0 0 0,1 0 1 0 0,-1 0-1 0 0,0 0 0 0 0,1 0 1 0 0,-1-1-1 0 0,0 1 0 0 0,0-1 1 0 0,3 0-1 0 0,13-7-1225 0 0,-3-4-10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5.730"/>
    </inkml:context>
    <inkml:brush xml:id="br0">
      <inkml:brushProperty name="width" value="0.2" units="cm"/>
      <inkml:brushProperty name="height" value="0.2" units="cm"/>
    </inkml:brush>
  </inkml:definitions>
  <inkml:trace contextRef="#ctx0" brushRef="#br0">1 75 25831 0 0,'2'0'2337'0'0,"123"-6"-1703"0"0,0 1 36 0 0,199-9 549 0 0,-205 7-1032 0 0,504-31 106 0 0,-605 37-325 0 0,15-2-330 0 0,0 2 0 0 0,52 6 1 0 0,-65-4-150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6.105"/>
    </inkml:context>
    <inkml:brush xml:id="br0">
      <inkml:brushProperty name="width" value="0.2" units="cm"/>
      <inkml:brushProperty name="height" value="0.2" units="cm"/>
    </inkml:brush>
  </inkml:definitions>
  <inkml:trace contextRef="#ctx0" brushRef="#br0">32 323 23151 0 0,'-32'-6'2099'0'0,"40"-6"-1686"0"0,-5 8-319 0 0,-1 1 0 0 0,1 0 0 0 0,1 0 0 0 0,-1 0 1 0 0,0 0-1 0 0,1 0 0 0 0,-1 1 0 0 0,1 0 0 0 0,7-4 0 0 0,43-15 1331 0 0,-50 20-1351 0 0,73-32 971 0 0,-52 21-799 0 0,1 2 0 0 0,40-12 0 0 0,244-37 845 0 0,-232 47-941 0 0,454-53 995 0 0,-251 44-1047 0 0,-117 12-49 0 0,-22 2 8 0 0,-130 7-75 0 0,0-1-1 0 0,0 2 0 0 0,0 0 1 0 0,0 0-1 0 0,0 1 0 0 0,12 4 1 0 0,-21-6-348 0 0,-4 12-1224 0 0,1-10 1456 0 0,0-1 0 0 0,-1 1 0 0 0,1-1 0 0 0,-1 1-1 0 0,0-1 1 0 0,0 1 0 0 0,1-1 0 0 0,-1 0 0 0 0,0 1 0 0 0,0-1 0 0 0,0 0 0 0 0,0 0 0 0 0,0 0 0 0 0,-1 0 0 0 0,1 0 0 0 0,0 0 0 0 0,0 0 0 0 0,-1 0 0 0 0,1 0 0 0 0,-1-1 0 0 0,-1 2-1 0 0,-26 13-1546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6.449"/>
    </inkml:context>
    <inkml:brush xml:id="br0">
      <inkml:brushProperty name="width" value="0.2" units="cm"/>
      <inkml:brushProperty name="height" value="0.2" units="cm"/>
    </inkml:brush>
  </inkml:definitions>
  <inkml:trace contextRef="#ctx0" brushRef="#br0">98 1 23695 0 0,'-9'2'216'0'0,"3"0"150"0"0,-1 0-1 0 0,1 0 1 0 0,-1 1-1 0 0,-7 4 0 0 0,12-6-335 0 0,1 1 0 0 0,-1-1-1 0 0,0 0 1 0 0,0 1-1 0 0,1 0 1 0 0,-1-1 0 0 0,1 1-1 0 0,-1 0 1 0 0,1 0-1 0 0,0-1 1 0 0,0 1 0 0 0,0 0-1 0 0,0 0 1 0 0,0 1-1 0 0,0-1 1 0 0,0 0 0 0 0,0 4-1 0 0,-3 33 863 0 0,1-1-1 0 0,2 1 1 0 0,8 73 0 0 0,-1-23-347 0 0,-2-1-189 0 0,5 242 472 0 0,-12-207-566 0 0,-14 296 523 0 0,-1-84-699 0 0,14-225-75 0 0,4 161-11 0 0,0-270 0 0 0,1 22 0 0 0,9 36-1 0 0,-9-52 2 0 0,1 0 0 0 0,1 0 0 0 0,-1 0 0 0 0,1-1 0 0 0,0 0 0 0 0,1 1 0 0 0,-1-1 0 0 0,1 0 0 0 0,7 7 0 0 0,-11-13-47 0 0,0 1-1 0 0,1-1 1 0 0,-1 0-1 0 0,0 1 1 0 0,0-1-1 0 0,1 0 1 0 0,-1 0-1 0 0,0 1 0 0 0,1-1 1 0 0,-1 0-1 0 0,1 0 1 0 0,-1 0-1 0 0,0 1 1 0 0,1-1-1 0 0,-1 0 1 0 0,1 0-1 0 0,-1 0 1 0 0,0 0-1 0 0,1 0 0 0 0,-1 0 1 0 0,1 0-1 0 0,-1 0 1 0 0,0 0-1 0 0,1 0 1 0 0,-1 0-1 0 0,1 0 1 0 0,-1 0-1 0 0,0 0 1 0 0,1-1-1 0 0,-1 1 0 0 0,1 0 1 0 0,-1 0-1 0 0,0 0 1 0 0,1 0-1 0 0,-1-1 1 0 0,0 1-1 0 0,1 0 1 0 0,-1 0-1 0 0,1-1 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6.793"/>
    </inkml:context>
    <inkml:brush xml:id="br0">
      <inkml:brushProperty name="width" value="0.2" units="cm"/>
      <inkml:brushProperty name="height" value="0.2" units="cm"/>
    </inkml:brush>
  </inkml:definitions>
  <inkml:trace contextRef="#ctx0" brushRef="#br0">1 31 24447 0 0,'0'0'2218'0'0,"1"0"-1830"0"0,9 0-354 0 0,0-1 0 0 0,18-5 0 0 0,-15 4 337 0 0,22-3-1 0 0,317-7 3236 0 0,-209 12-2946 0 0,319-4-240 0 0,-185 7-256 0 0,-268-2-240 0 0,0 0 1 0 0,14 3-1 0 0,-20-3-173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7.199"/>
    </inkml:context>
    <inkml:brush xml:id="br0">
      <inkml:brushProperty name="width" value="0.2" units="cm"/>
      <inkml:brushProperty name="height" value="0.2" units="cm"/>
    </inkml:brush>
  </inkml:definitions>
  <inkml:trace contextRef="#ctx0" brushRef="#br0">1189 162 24503 0 0,'-4'-7'340'0'0,"1"0"0"0"0,0 0 0 0 0,-4-15 0 0 0,5 15-118 0 0,0 0-1 0 0,-1 0 0 0 0,0-1 1 0 0,0 2-1 0 0,-5-9 0 0 0,1 4-151 0 0,5 7 11 0 0,0 0 0 0 0,0 1 0 0 0,0-1 0 0 0,-1 1 0 0 0,0-1 0 0 0,1 1 1 0 0,-1 0-1 0 0,0 0 0 0 0,-1 0 0 0 0,1 0 0 0 0,0 1 0 0 0,-1 0 0 0 0,0-1 0 0 0,1 1 0 0 0,-1 0 0 0 0,-8-2 0 0 0,5 2 41 0 0,-1 1 0 0 0,1 0 0 0 0,-1 0-1 0 0,0 1 1 0 0,1 0 0 0 0,-1 0 0 0 0,1 1 0 0 0,-11 2-1 0 0,-6 3 130 0 0,-29 10 0 0 0,20-5-52 0 0,-20 6 6 0 0,-15 3 173 0 0,-99 45 1 0 0,136-50-260 0 0,1 1 0 0 0,0 2 0 0 0,2 1 1 0 0,0 1-1 0 0,1 2 0 0 0,1 0 1 0 0,1 2-1 0 0,-37 46 0 0 0,13-5-52 0 0,4 2-1 0 0,-61 121 1 0 0,83-134-67 0 0,2 1 0 0 0,2 1 0 0 0,-19 103 0 0 0,29-110 0 0 0,3 0 0 0 0,2 1 0 0 0,2 0 0 0 0,2 0 0 0 0,3-1 0 0 0,2 1 0 0 0,13 60 0 0 0,-14-91 0 0 0,1-1 0 0 0,1 0 0 0 0,1 1 0 0 0,0-2 0 0 0,1 1 0 0 0,21 30 0 0 0,-24-40 0 0 0,0-1 0 0 0,1 0 0 0 0,0-1 0 0 0,0 1 0 0 0,1-1 0 0 0,0 0 0 0 0,0-1 0 0 0,0 0 0 0 0,0 0 0 0 0,1 0 0 0 0,0-1 0 0 0,0 0 0 0 0,0-1 0 0 0,1 0 0 0 0,-1 0 0 0 0,1-1 0 0 0,9 2 0 0 0,-5-3 0 0 0,-1 0 0 0 0,1-1 0 0 0,0-1 0 0 0,-1 0 0 0 0,1-1 0 0 0,-1 0 0 0 0,1-1 0 0 0,-1 0 0 0 0,0-1 0 0 0,0 0 0 0 0,-1-1 0 0 0,22-12 0 0 0,-7 1 0 0 0,0-1 0 0 0,-1-1 0 0 0,-1-2 0 0 0,26-26 0 0 0,-13 7-8 0 0,51-69-1 0 0,24-54-36 0 0,-49 68 8 0 0,-28 39-4 0 0,-2-1-1 0 0,-2-2 1 0 0,-4-1-1 0 0,33-98 1 0 0,43-256-309 0 0,-66 209-394 0 0,-35 192 680 0 0,0 4 37 0 0,-1-1 1 0 0,0 0 0 0 0,-1 1-1 0 0,0-10 1 0 0,-13 55 503 0 0,2 29-334 0 0,3 0-1 0 0,-1 99 0 0 0,7-88-138 0 0,2 228-84 0 0,4-146 80 0 0,4 64 0 0 0,24 71-84 0 0,-26-262 69 0 0,2 0 0 0 0,0 0 0 0 0,24 52 0 0 0,-28-76-222 0 0,0-1-1 0 0,1 0 1 0 0,0-1 0 0 0,0 1-1 0 0,10 9 1 0 0,-6-6-167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7.621"/>
    </inkml:context>
    <inkml:brush xml:id="br0">
      <inkml:brushProperty name="width" value="0.2" units="cm"/>
      <inkml:brushProperty name="height" value="0.2" units="cm"/>
    </inkml:brush>
  </inkml:definitions>
  <inkml:trace contextRef="#ctx0" brushRef="#br0">938 191 25423 0 0,'0'-7'191'0'0,"-1"0"0"0"0,0-1-1 0 0,0 1 1 0 0,-1 0 0 0 0,-2-7-1 0 0,-2-2 360 0 0,0 1-1 0 0,-15-26 0 0 0,18 37-496 0 0,1 0-1 0 0,0 0 1 0 0,-1 0-1 0 0,0 0 1 0 0,0 0-1 0 0,0 1 1 0 0,0 0-1 0 0,-1-1 1 0 0,0 1-1 0 0,1 0 1 0 0,-1 1 0 0 0,0-1-1 0 0,0 1 1 0 0,0 0-1 0 0,-1 0 1 0 0,1 0-1 0 0,0 0 1 0 0,-1 1-1 0 0,-9-2 1 0 0,-7-1 167 0 0,-1 1-1 0 0,0 1 1 0 0,0 2 0 0 0,0 0 0 0 0,0 1-1 0 0,-40 7 1 0 0,3 5 52 0 0,-71 25 0 0 0,81-21 57 0 0,0 1-1 0 0,-64 37 0 0 0,91-43-311 0 0,1 1 0 0 0,0 1 1 0 0,1 1-1 0 0,1 1 0 0 0,0 1 0 0 0,1 0 1 0 0,-17 22-1 0 0,29-30 10 0 0,0-1-1 0 0,0 1 1 0 0,1 0-1 0 0,0 0 1 0 0,-6 20 0 0 0,9-24-21 0 0,1 1 0 0 0,-1-1 0 0 0,1 1 0 0 0,1 0 0 0 0,-1-1 1 0 0,1 1-1 0 0,0 0 0 0 0,0 0 0 0 0,0-1 0 0 0,1 1 1 0 0,0 0-1 0 0,2 7 0 0 0,1-2-6 0 0,0 1 0 0 0,1-1 0 0 0,1 0 1 0 0,0-1-1 0 0,0 1 0 0 0,1-1 0 0 0,1 0 0 0 0,-1-1 0 0 0,19 17 0 0 0,-13-15-2 0 0,0 0 0 0 0,1-1-1 0 0,0-1 1 0 0,1 0 0 0 0,0-1 0 0 0,25 9-1 0 0,146 44-62 0 0,-120-41 57 0 0,28 7-40 0 0,-22-7-80 0 0,111 47 0 0 0,-144-49 161 0 0,-2 2 0 0 0,54 36 0 0 0,-78-46-9 0 0,0 1-1 0 0,0 0 1 0 0,-1 1-1 0 0,0 0 0 0 0,-1 1 1 0 0,0 0-1 0 0,-1 1 1 0 0,-1 0-1 0 0,10 19 0 0 0,-13-19-21 0 0,0 1-1 0 0,-1 0 0 0 0,0 1 0 0 0,-2-1 1 0 0,1 1-1 0 0,-2 0 0 0 0,0 0 1 0 0,-1 32-1 0 0,-2-26-1 0 0,-1 0 0 0 0,-2 1-1 0 0,0-1 1 0 0,-1-1 0 0 0,-15 40 0 0 0,14-45-18 0 0,-2-1 1 0 0,0 0-1 0 0,0-1 0 0 0,-2 0 1 0 0,0 0-1 0 0,0-1 1 0 0,-1 0-1 0 0,-1-1 0 0 0,0-1 1 0 0,-1 1-1 0 0,0-2 0 0 0,0 0 1 0 0,-1-1-1 0 0,-1 0 1 0 0,1-1-1 0 0,-1 0 0 0 0,-26 8 1 0 0,-11 2 32 0 0,0-3 1 0 0,-1-1 0 0 0,-1-4 0 0 0,-107 9-1 0 0,123-18 29 0 0,-6 2 44 0 0,1-3 1 0 0,-55-6-1 0 0,85 4-117 0 0,1 0-1 0 0,1-1 1 0 0,-1 0 0 0 0,0 0 0 0 0,1-1-1 0 0,-1-1 1 0 0,1 0 0 0 0,0-1-1 0 0,1 0 1 0 0,0 0 0 0 0,0-1 0 0 0,-18-16-1 0 0,19 12-143 0 0,0-2 0 0 0,0 1-1 0 0,1-1 1 0 0,1 0 0 0 0,0-1-1 0 0,-6-16 1 0 0,9 20 4 0 0,-14-39-1258 0 0,3-9-357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8.168"/>
    </inkml:context>
    <inkml:brush xml:id="br0">
      <inkml:brushProperty name="width" value="0.2" units="cm"/>
      <inkml:brushProperty name="height" value="0.2" units="cm"/>
    </inkml:brush>
  </inkml:definitions>
  <inkml:trace contextRef="#ctx0" brushRef="#br0">18 87 8288 0 0,'-17'-87'18573'0'0,"23"89"-17294"0"0,-5-1-1201 0 0,1 1-1 0 0,-1-1 1 0 0,1 1 0 0 0,-1-1-1 0 0,1 1 1 0 0,-1 0-1 0 0,0 0 1 0 0,0 0-1 0 0,0 0 1 0 0,0 0-1 0 0,0 0 1 0 0,0 0-1 0 0,1 3 1 0 0,6 36 439 0 0,-4-20-318 0 0,4 24 328 0 0,3 89 1 0 0,-7-56-286 0 0,3 84 29 0 0,-2-18-143 0 0,6 26 2 0 0,8 165-83 0 0,-17 59-47 0 0,-3-219 16 0 0,-6 101 256 0 0,7-208-272 0 0,2-67 0 0 0,1-5 0 0 0,4-8 0 0 0,6-21 0 0 0,-2 0 0 0 0,-2-1 0 0 0,9-51 0 0 0,-3 9 0 0 0,135-449 0 0 0,-147 517 0 0 0,22-76 32 0 0,48-139 237 0 0,-57 183-213 0 0,1 1-1 0 0,3 0 1 0 0,33-51 0 0 0,-42 75-87 0 0,1 0 0 0 0,0 1-1 0 0,1 1 1 0 0,0 0 0 0 0,1 0 0 0 0,1 1 0 0 0,0 1-1 0 0,0 1 1 0 0,1 0 0 0 0,0 1 0 0 0,1 0-1 0 0,0 1 1 0 0,20-5 0 0 0,-23 8 3 0 0,1 2 0 0 0,0 0-1 0 0,0 0 1 0 0,0 1 0 0 0,0 1 0 0 0,0 1 0 0 0,0 0 0 0 0,1 1-1 0 0,-1 0 1 0 0,0 1 0 0 0,0 1 0 0 0,-1 0 0 0 0,1 2 0 0 0,-1-1-1 0 0,0 2 1 0 0,20 9 0 0 0,-19-5 0 0 0,1 0 0 0 0,-1 0 0 0 0,-1 2 0 0 0,0 0 0 0 0,-1 0 0 0 0,0 2-1 0 0,20 27 1 0 0,-12-11-45 0 0,-2 0-1 0 0,31 66 1 0 0,-27-40 245 0 0,-2 0 0 0 0,-3 1 0 0 0,15 80 0 0 0,-28-97-144 0 0,1 77 1 0 0,-5-68-8 0 0,-10 183 361 0 0,0-96-229 0 0,-12 94-360 0 0,22-209-22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8.513"/>
    </inkml:context>
    <inkml:brush xml:id="br0">
      <inkml:brushProperty name="width" value="0.2" units="cm"/>
      <inkml:brushProperty name="height" value="0.2" units="cm"/>
    </inkml:brush>
  </inkml:definitions>
  <inkml:trace contextRef="#ctx0" brushRef="#br0">78 1 24247 0 0,'-59'25'2195'0'0,"44"-15"-1831"0"0,14-5-293 0 0,2-1-77 0 0,-2 3 143 0 0,0 0 0 0 0,0 0 0 0 0,1 0 0 0 0,0 0 0 0 0,0 0 0 0 0,0 0 0 0 0,4 13 0 0 0,20 116 1211 0 0,-6-27-1087 0 0,6 64-114 0 0,-20-104-120 0 0,1-8 85 0 0,-4 71 1 0 0,-16 109 151 0 0,8-90-138 0 0,-5 174-2539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8.935"/>
    </inkml:context>
    <inkml:brush xml:id="br0">
      <inkml:brushProperty name="width" value="0.2" units="cm"/>
      <inkml:brushProperty name="height" value="0.2" units="cm"/>
    </inkml:brush>
  </inkml:definitions>
  <inkml:trace contextRef="#ctx0" brushRef="#br0">139 28 24415 0 0,'-36'-5'2176'0'0,"0"-1"-1744"0"0,5 1-344 0 0,13 1-88 0 0,1-3 1056 0 0,28 14-680 0 0,13 8-568 0 0,1 1-104 0 0,-7-1-24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4T03:22:09.295"/>
    </inkml:context>
    <inkml:brush xml:id="br0">
      <inkml:brushProperty name="width" value="0.2" units="cm"/>
      <inkml:brushProperty name="height" value="0.2" units="cm"/>
    </inkml:brush>
  </inkml:definitions>
  <inkml:trace contextRef="#ctx0" brushRef="#br0">901 142 26231 0 0,'-3'-3'598'0'0,"-4"-4"-281"0"0,1 0 1 0 0,1 0 0 0 0,0-1-1 0 0,0 0 1 0 0,0 0 0 0 0,-6-17 0 0 0,8 18-284 0 0,1 4 21 0 0,0-1 0 0 0,0 1 0 0 0,0 0 0 0 0,0-1-1 0 0,0 1 1 0 0,-1 0 0 0 0,0 0 0 0 0,1 0 0 0 0,-1 1 0 0 0,0-1 0 0 0,-1 1-1 0 0,1 0 1 0 0,0-1 0 0 0,0 1 0 0 0,-1 1 0 0 0,0-1 0 0 0,1 0 0 0 0,-1 1-1 0 0,0 0 1 0 0,1 0 0 0 0,-1 0 0 0 0,0 0 0 0 0,0 1 0 0 0,0-1 0 0 0,0 1 0 0 0,0 0-1 0 0,0 0 1 0 0,0 1 0 0 0,0-1 0 0 0,0 1 0 0 0,1 0 0 0 0,-1 0 0 0 0,-4 2-1 0 0,-11 3 151 0 0,-222 85 1040 0 0,214-78-1206 0 0,0 1 1 0 0,1 1 0 0 0,1 2-1 0 0,0 0 1 0 0,2 1-1 0 0,-36 36 1 0 0,19-10-16 0 0,-48 67 0 0 0,71-85-49 0 0,1 1 1 0 0,1 0-1 0 0,1 1 0 0 0,-15 43 0 0 0,19-38 16 0 0,0 1-1 0 0,3 0 1 0 0,0 0-1 0 0,3 0 1 0 0,0 1-1 0 0,3 0 1 0 0,3 51-1 0 0,3-38 9 0 0,17 74-1 0 0,-17-103 4 0 0,1 1 0 0 0,1-1 0 0 0,1-1 0 0 0,0 0 0 0 0,1 0 0 0 0,19 27 0 0 0,-14-27 8 0 0,1-1-1 0 0,1-1 1 0 0,0 0 0 0 0,1-1 0 0 0,0-1 0 0 0,2-1 0 0 0,-1 0 0 0 0,2-2-1 0 0,39 19 1 0 0,-28-18 2 0 0,0 0 0 0 0,0-3 0 0 0,1 0 0 0 0,0-2-1 0 0,1-1 1 0 0,38 1 0 0 0,-53-6-18 0 0,-1-1-1 0 0,1-1 1 0 0,0-1-1 0 0,-1-1 1 0 0,1 0 0 0 0,-1-1-1 0 0,0-1 1 0 0,0 0-1 0 0,23-12 1 0 0,-12 3-13 0 0,-1-2 0 0 0,0-1-1 0 0,-1-1 1 0 0,33-30 0 0 0,7-10 57 0 0,-3-3 0 0 0,-2-2 0 0 0,61-85 0 0 0,-112 134-38 0 0,0-1 0 0 0,-2 1 0 0 0,0-1 0 0 0,0-1 0 0 0,-1 1 0 0 0,-1-1 0 0 0,-1-1 0 0 0,4-19 0 0 0,-7 24 0 0 0,0-1 0 0 0,-1 1 0 0 0,-1-1 0 0 0,0 1 0 0 0,0-1 0 0 0,-2 1 0 0 0,1-1 0 0 0,-2 1 0 0 0,1-1 0 0 0,-2 1 0 0 0,-8-21 0 0 0,-13-20-38 0 0,-2 1 0 0 0,-42-58 0 0 0,-83-86 0 0 0,110 151 38 0 0,-1 2-1 0 0,-73-56 1 0 0,102 89-293 0 0,-1 0 0 0 0,0 0 1 0 0,-21-8-1 0 0,31 15 23 0 0,0 1-1 0 0,0 0 1 0 0,0 0 0 0 0,-1 1 0 0 0,1-1-1 0 0,-1 1 1 0 0,1 0 0 0 0,-1 1 0 0 0,1-1-1 0 0,-1 1 1 0 0,0 0 0 0 0,1 1-1 0 0,-11 1 1 0 0,1 3-1318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027B3-3CAB-4D67-A0F3-711A892715DD}" type="datetimeFigureOut">
              <a:rPr lang="en-US" smtClean="0"/>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B24C0-9E64-44D0-A37B-4910B75A87F2}" type="slidenum">
              <a:rPr lang="en-US" smtClean="0"/>
              <a:t>‹#›</a:t>
            </a:fld>
            <a:endParaRPr lang="en-US"/>
          </a:p>
        </p:txBody>
      </p:sp>
    </p:spTree>
    <p:extLst>
      <p:ext uri="{BB962C8B-B14F-4D97-AF65-F5344CB8AC3E}">
        <p14:creationId xmlns:p14="http://schemas.microsoft.com/office/powerpoint/2010/main" val="2062451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https://www.bbc.com/news/magazine-24091393</a:t>
            </a:r>
          </a:p>
        </p:txBody>
      </p:sp>
      <p:sp>
        <p:nvSpPr>
          <p:cNvPr id="4" name="Slide Number Placeholder 3"/>
          <p:cNvSpPr>
            <a:spLocks noGrp="1"/>
          </p:cNvSpPr>
          <p:nvPr>
            <p:ph type="sldNum" sz="quarter" idx="5"/>
          </p:nvPr>
        </p:nvSpPr>
        <p:spPr/>
        <p:txBody>
          <a:bodyPr/>
          <a:lstStyle/>
          <a:p>
            <a:fld id="{A9BB24C0-9E64-44D0-A37B-4910B75A87F2}" type="slidenum">
              <a:rPr lang="en-US" smtClean="0"/>
              <a:t>7</a:t>
            </a:fld>
            <a:endParaRPr lang="en-US"/>
          </a:p>
        </p:txBody>
      </p:sp>
    </p:spTree>
    <p:extLst>
      <p:ext uri="{BB962C8B-B14F-4D97-AF65-F5344CB8AC3E}">
        <p14:creationId xmlns:p14="http://schemas.microsoft.com/office/powerpoint/2010/main" val="2832432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3C6B-DE36-9AAF-427E-3E27C5515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05989-94EE-5628-7470-852CB79FB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4DA2D-5B92-8921-AC9A-E81722437016}"/>
              </a:ext>
            </a:extLst>
          </p:cNvPr>
          <p:cNvSpPr>
            <a:spLocks noGrp="1"/>
          </p:cNvSpPr>
          <p:nvPr>
            <p:ph type="body" idx="1"/>
          </p:nvPr>
        </p:nvSpPr>
        <p:spPr/>
        <p:txBody>
          <a:bodyPr/>
          <a:lstStyle/>
          <a:p>
            <a:r>
              <a:rPr lang="en-US" dirty="0"/>
              <a:t>https://www.visualcapitalist.com/sp/history-of-online-shopping/</a:t>
            </a:r>
          </a:p>
        </p:txBody>
      </p:sp>
      <p:sp>
        <p:nvSpPr>
          <p:cNvPr id="4" name="Slide Number Placeholder 3">
            <a:extLst>
              <a:ext uri="{FF2B5EF4-FFF2-40B4-BE49-F238E27FC236}">
                <a16:creationId xmlns:a16="http://schemas.microsoft.com/office/drawing/2014/main" id="{FDAD67A0-9830-D1F3-9E0A-C9D80B967D50}"/>
              </a:ext>
            </a:extLst>
          </p:cNvPr>
          <p:cNvSpPr>
            <a:spLocks noGrp="1"/>
          </p:cNvSpPr>
          <p:nvPr>
            <p:ph type="sldNum" sz="quarter" idx="5"/>
          </p:nvPr>
        </p:nvSpPr>
        <p:spPr/>
        <p:txBody>
          <a:bodyPr/>
          <a:lstStyle/>
          <a:p>
            <a:fld id="{A9BB24C0-9E64-44D0-A37B-4910B75A87F2}" type="slidenum">
              <a:rPr lang="en-US" smtClean="0"/>
              <a:t>8</a:t>
            </a:fld>
            <a:endParaRPr lang="en-US"/>
          </a:p>
        </p:txBody>
      </p:sp>
    </p:spTree>
    <p:extLst>
      <p:ext uri="{BB962C8B-B14F-4D97-AF65-F5344CB8AC3E}">
        <p14:creationId xmlns:p14="http://schemas.microsoft.com/office/powerpoint/2010/main" val="1801054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https://www.census.gov/retail/mrts/www/data/pdf/ec_current.pdf</a:t>
            </a:r>
          </a:p>
        </p:txBody>
      </p:sp>
      <p:sp>
        <p:nvSpPr>
          <p:cNvPr id="4" name="Slide Number Placeholder 3"/>
          <p:cNvSpPr>
            <a:spLocks noGrp="1"/>
          </p:cNvSpPr>
          <p:nvPr>
            <p:ph type="sldNum" sz="quarter" idx="5"/>
          </p:nvPr>
        </p:nvSpPr>
        <p:spPr/>
        <p:txBody>
          <a:bodyPr/>
          <a:lstStyle/>
          <a:p>
            <a:fld id="{A9BB24C0-9E64-44D0-A37B-4910B75A87F2}" type="slidenum">
              <a:rPr lang="en-US" smtClean="0"/>
              <a:t>10</a:t>
            </a:fld>
            <a:endParaRPr lang="en-US"/>
          </a:p>
        </p:txBody>
      </p:sp>
    </p:spTree>
    <p:extLst>
      <p:ext uri="{BB962C8B-B14F-4D97-AF65-F5344CB8AC3E}">
        <p14:creationId xmlns:p14="http://schemas.microsoft.com/office/powerpoint/2010/main" val="1699245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https://earth.org/fast-fashions-detrimental-effect-on-the-environment/</a:t>
            </a:r>
          </a:p>
        </p:txBody>
      </p:sp>
      <p:sp>
        <p:nvSpPr>
          <p:cNvPr id="4" name="Slide Number Placeholder 3"/>
          <p:cNvSpPr>
            <a:spLocks noGrp="1"/>
          </p:cNvSpPr>
          <p:nvPr>
            <p:ph type="sldNum" sz="quarter" idx="5"/>
          </p:nvPr>
        </p:nvSpPr>
        <p:spPr/>
        <p:txBody>
          <a:bodyPr/>
          <a:lstStyle/>
          <a:p>
            <a:fld id="{A9BB24C0-9E64-44D0-A37B-4910B75A87F2}" type="slidenum">
              <a:rPr lang="en-US" smtClean="0"/>
              <a:t>12</a:t>
            </a:fld>
            <a:endParaRPr lang="en-US"/>
          </a:p>
        </p:txBody>
      </p:sp>
    </p:spTree>
    <p:extLst>
      <p:ext uri="{BB962C8B-B14F-4D97-AF65-F5344CB8AC3E}">
        <p14:creationId xmlns:p14="http://schemas.microsoft.com/office/powerpoint/2010/main" val="426222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DD15-641D-258D-7783-BFC2FD143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BAEDE5-210F-502B-67CE-F967EF18E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11481-23B5-D58E-E08A-F91755762795}"/>
              </a:ext>
            </a:extLst>
          </p:cNvPr>
          <p:cNvSpPr>
            <a:spLocks noGrp="1"/>
          </p:cNvSpPr>
          <p:nvPr>
            <p:ph type="body" idx="1"/>
          </p:nvPr>
        </p:nvSpPr>
        <p:spPr/>
        <p:txBody>
          <a:bodyPr/>
          <a:lstStyle/>
          <a:p>
            <a:r>
              <a:rPr lang="en-US" dirty="0"/>
              <a:t>https://www.thefashionlaw.com/bangladesh-garment-workers-fast-fashion-brands/</a:t>
            </a:r>
          </a:p>
        </p:txBody>
      </p:sp>
      <p:sp>
        <p:nvSpPr>
          <p:cNvPr id="4" name="Slide Number Placeholder 3">
            <a:extLst>
              <a:ext uri="{FF2B5EF4-FFF2-40B4-BE49-F238E27FC236}">
                <a16:creationId xmlns:a16="http://schemas.microsoft.com/office/drawing/2014/main" id="{C6C4FA33-3F74-B1FF-808E-B3BA89D3716C}"/>
              </a:ext>
            </a:extLst>
          </p:cNvPr>
          <p:cNvSpPr>
            <a:spLocks noGrp="1"/>
          </p:cNvSpPr>
          <p:nvPr>
            <p:ph type="sldNum" sz="quarter" idx="5"/>
          </p:nvPr>
        </p:nvSpPr>
        <p:spPr/>
        <p:txBody>
          <a:bodyPr/>
          <a:lstStyle/>
          <a:p>
            <a:fld id="{A9BB24C0-9E64-44D0-A37B-4910B75A87F2}" type="slidenum">
              <a:rPr lang="en-US" smtClean="0"/>
              <a:t>13</a:t>
            </a:fld>
            <a:endParaRPr lang="en-US"/>
          </a:p>
        </p:txBody>
      </p:sp>
    </p:spTree>
    <p:extLst>
      <p:ext uri="{BB962C8B-B14F-4D97-AF65-F5344CB8AC3E}">
        <p14:creationId xmlns:p14="http://schemas.microsoft.com/office/powerpoint/2010/main" val="1132580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E95B-9277-6C7C-30E5-0F557D2B02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7B0B6-04FA-0990-8ED5-6FC1DFF0B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C7583-AF21-5B5A-233A-42193DBB735B}"/>
              </a:ext>
            </a:extLst>
          </p:cNvPr>
          <p:cNvSpPr>
            <a:spLocks noGrp="1"/>
          </p:cNvSpPr>
          <p:nvPr>
            <p:ph type="body" idx="1"/>
          </p:nvPr>
        </p:nvSpPr>
        <p:spPr/>
        <p:txBody>
          <a:bodyPr/>
          <a:lstStyle/>
          <a:p>
            <a:r>
              <a:rPr lang="en-US" dirty="0"/>
              <a:t>https://www.wri.org/insights/numbers-economic-social-and-environmental-impacts-fast-fashion</a:t>
            </a:r>
          </a:p>
        </p:txBody>
      </p:sp>
      <p:sp>
        <p:nvSpPr>
          <p:cNvPr id="4" name="Slide Number Placeholder 3">
            <a:extLst>
              <a:ext uri="{FF2B5EF4-FFF2-40B4-BE49-F238E27FC236}">
                <a16:creationId xmlns:a16="http://schemas.microsoft.com/office/drawing/2014/main" id="{5826DA3E-D319-2999-0490-489231887C22}"/>
              </a:ext>
            </a:extLst>
          </p:cNvPr>
          <p:cNvSpPr>
            <a:spLocks noGrp="1"/>
          </p:cNvSpPr>
          <p:nvPr>
            <p:ph type="sldNum" sz="quarter" idx="5"/>
          </p:nvPr>
        </p:nvSpPr>
        <p:spPr/>
        <p:txBody>
          <a:bodyPr/>
          <a:lstStyle/>
          <a:p>
            <a:fld id="{A9BB24C0-9E64-44D0-A37B-4910B75A87F2}" type="slidenum">
              <a:rPr lang="en-US" smtClean="0"/>
              <a:t>15</a:t>
            </a:fld>
            <a:endParaRPr lang="en-US"/>
          </a:p>
        </p:txBody>
      </p:sp>
    </p:spTree>
    <p:extLst>
      <p:ext uri="{BB962C8B-B14F-4D97-AF65-F5344CB8AC3E}">
        <p14:creationId xmlns:p14="http://schemas.microsoft.com/office/powerpoint/2010/main" val="377406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https://www.wri.org/insights/numbers-economic-social-and-environmental-impacts-fast-fashion</a:t>
            </a:r>
          </a:p>
        </p:txBody>
      </p:sp>
      <p:sp>
        <p:nvSpPr>
          <p:cNvPr id="4" name="Slide Number Placeholder 3"/>
          <p:cNvSpPr>
            <a:spLocks noGrp="1"/>
          </p:cNvSpPr>
          <p:nvPr>
            <p:ph type="sldNum" sz="quarter" idx="5"/>
          </p:nvPr>
        </p:nvSpPr>
        <p:spPr/>
        <p:txBody>
          <a:bodyPr/>
          <a:lstStyle/>
          <a:p>
            <a:fld id="{A9BB24C0-9E64-44D0-A37B-4910B75A87F2}" type="slidenum">
              <a:rPr lang="en-US" smtClean="0"/>
              <a:t>16</a:t>
            </a:fld>
            <a:endParaRPr lang="en-US"/>
          </a:p>
        </p:txBody>
      </p:sp>
    </p:spTree>
    <p:extLst>
      <p:ext uri="{BB962C8B-B14F-4D97-AF65-F5344CB8AC3E}">
        <p14:creationId xmlns:p14="http://schemas.microsoft.com/office/powerpoint/2010/main" val="190730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77FF9-650F-554C-A4AD-00C7F0D26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1F294-9BD7-4F6A-B34A-1DE0BDD9D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21883-25BF-289A-A14B-B101CEBDD518}"/>
              </a:ext>
            </a:extLst>
          </p:cNvPr>
          <p:cNvSpPr>
            <a:spLocks noGrp="1"/>
          </p:cNvSpPr>
          <p:nvPr>
            <p:ph type="body" idx="1"/>
          </p:nvPr>
        </p:nvSpPr>
        <p:spPr/>
        <p:txBody>
          <a:bodyPr/>
          <a:lstStyle/>
          <a:p>
            <a:r>
              <a:rPr lang="en-US" dirty="0"/>
              <a:t>https://www.wri.org/insights/numbers-economic-social-and-environmental-impacts-fast-fashion</a:t>
            </a:r>
          </a:p>
        </p:txBody>
      </p:sp>
      <p:sp>
        <p:nvSpPr>
          <p:cNvPr id="4" name="Slide Number Placeholder 3">
            <a:extLst>
              <a:ext uri="{FF2B5EF4-FFF2-40B4-BE49-F238E27FC236}">
                <a16:creationId xmlns:a16="http://schemas.microsoft.com/office/drawing/2014/main" id="{6B6B36CF-24FD-7EA4-21F3-84FC8D17921A}"/>
              </a:ext>
            </a:extLst>
          </p:cNvPr>
          <p:cNvSpPr>
            <a:spLocks noGrp="1"/>
          </p:cNvSpPr>
          <p:nvPr>
            <p:ph type="sldNum" sz="quarter" idx="5"/>
          </p:nvPr>
        </p:nvSpPr>
        <p:spPr/>
        <p:txBody>
          <a:bodyPr/>
          <a:lstStyle/>
          <a:p>
            <a:fld id="{A9BB24C0-9E64-44D0-A37B-4910B75A87F2}" type="slidenum">
              <a:rPr lang="en-US" smtClean="0"/>
              <a:t>17</a:t>
            </a:fld>
            <a:endParaRPr lang="en-US"/>
          </a:p>
        </p:txBody>
      </p:sp>
    </p:spTree>
    <p:extLst>
      <p:ext uri="{BB962C8B-B14F-4D97-AF65-F5344CB8AC3E}">
        <p14:creationId xmlns:p14="http://schemas.microsoft.com/office/powerpoint/2010/main" val="2107782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393F-0353-1D14-363B-5D4492D164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107A38-95C0-2406-5320-2FAA47C36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0DC79D-96CC-2351-BE48-A2614E1EF69C}"/>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5" name="Footer Placeholder 4">
            <a:extLst>
              <a:ext uri="{FF2B5EF4-FFF2-40B4-BE49-F238E27FC236}">
                <a16:creationId xmlns:a16="http://schemas.microsoft.com/office/drawing/2014/main" id="{0B90D37A-BD7E-3657-6C47-EC5B8982F8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60DDA-18F5-E7BE-122B-BC78B15D66B6}"/>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127851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F62B-74FC-FF1C-75AF-322362B896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C33B93-1E89-26F8-DF2A-EA28E229A4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1A7C4-72D6-04A5-B5BC-275471BF8F06}"/>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5" name="Footer Placeholder 4">
            <a:extLst>
              <a:ext uri="{FF2B5EF4-FFF2-40B4-BE49-F238E27FC236}">
                <a16:creationId xmlns:a16="http://schemas.microsoft.com/office/drawing/2014/main" id="{A3D466BB-A3C1-2CFC-88D2-A14680BA7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FB7FB-A81C-489B-E499-6B16AE985C70}"/>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105984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EF82C5-D442-EC24-E5B5-23B7FB2532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ED131D-8E86-6026-5CBA-2DD2BF06A1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2EA65-5DBC-FB86-C5EE-0D3635204CAD}"/>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5" name="Footer Placeholder 4">
            <a:extLst>
              <a:ext uri="{FF2B5EF4-FFF2-40B4-BE49-F238E27FC236}">
                <a16:creationId xmlns:a16="http://schemas.microsoft.com/office/drawing/2014/main" id="{6A346FD0-A419-7632-D0DB-87B535615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A562C-BBCE-0BB5-3965-BCA15D9DF3CD}"/>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43642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B069-7230-4F6D-2ED6-8FBA7AA78E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E33BBD-5E4D-AFD7-537D-047C23967A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3F987-ED6E-4A51-68DB-72B7A24FDE77}"/>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5" name="Footer Placeholder 4">
            <a:extLst>
              <a:ext uri="{FF2B5EF4-FFF2-40B4-BE49-F238E27FC236}">
                <a16:creationId xmlns:a16="http://schemas.microsoft.com/office/drawing/2014/main" id="{05037FF9-86CD-B575-5A70-F3D6EA842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59A63-9705-A6B1-F6F4-9446B3E03BBF}"/>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2917191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9605-1340-1A1A-F8AF-57FDA0E358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C10293-A23E-D597-C41A-F6C8A94FC7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FB3C72-FB73-1612-579B-80F69A7EE6E9}"/>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5" name="Footer Placeholder 4">
            <a:extLst>
              <a:ext uri="{FF2B5EF4-FFF2-40B4-BE49-F238E27FC236}">
                <a16:creationId xmlns:a16="http://schemas.microsoft.com/office/drawing/2014/main" id="{CDBC5C83-216F-B116-E342-807750B6A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7DFC8-4564-F969-5FFE-3565E4283081}"/>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2958981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5166-B97C-2D1D-C6AF-11463599A5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2FD12C-CA58-131D-7A1C-424A70DEC7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EA68EE-E704-7401-9199-B77E0259F2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943DFC-6770-5BC4-E8DB-7B075573DAAA}"/>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6" name="Footer Placeholder 5">
            <a:extLst>
              <a:ext uri="{FF2B5EF4-FFF2-40B4-BE49-F238E27FC236}">
                <a16:creationId xmlns:a16="http://schemas.microsoft.com/office/drawing/2014/main" id="{2E75D926-9F01-AF23-4B00-007779C06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584FB5-95E0-4977-93CC-6036A73412C4}"/>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208586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C683-30F7-7853-478B-4EF0203E68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CAD14A-6E6D-24FB-61D5-EC4FA77E2E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95A879-DA8A-2CE7-CBA4-06A88A986A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2A024B-500E-6963-4300-96EB60F7AC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4C2631-5772-990C-A888-4D16527405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C28445-CB1F-0532-2830-5D0BC2AC743C}"/>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8" name="Footer Placeholder 7">
            <a:extLst>
              <a:ext uri="{FF2B5EF4-FFF2-40B4-BE49-F238E27FC236}">
                <a16:creationId xmlns:a16="http://schemas.microsoft.com/office/drawing/2014/main" id="{065419C3-B084-D979-9268-014D270C4B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6701A9-E94F-105E-D901-8802E5F22914}"/>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747539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1A60-B892-CF35-CD37-80672D0E95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390535-ACE9-B5A7-506A-8E70DA604A9E}"/>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4" name="Footer Placeholder 3">
            <a:extLst>
              <a:ext uri="{FF2B5EF4-FFF2-40B4-BE49-F238E27FC236}">
                <a16:creationId xmlns:a16="http://schemas.microsoft.com/office/drawing/2014/main" id="{E3F7BAF9-1E31-0E90-7D42-13E0F66C94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BCE26C-B249-AE20-662D-4D59654A07D5}"/>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1531135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3DA1E8-FD25-48CE-E429-57E5940F0027}"/>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3" name="Footer Placeholder 2">
            <a:extLst>
              <a:ext uri="{FF2B5EF4-FFF2-40B4-BE49-F238E27FC236}">
                <a16:creationId xmlns:a16="http://schemas.microsoft.com/office/drawing/2014/main" id="{13D4D64B-0134-9DF3-F355-BF0CEF4D28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DD71CD-E9F8-2813-CEE8-EBC3B06C06AD}"/>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252685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9C82-0928-451E-A5C5-48B4389F3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2E1E11-945F-47F2-0A99-5525746D5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4217BA-3BD2-63A9-6382-F9D4E7F73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4E63E-92B0-8905-A129-8ED8946606E9}"/>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6" name="Footer Placeholder 5">
            <a:extLst>
              <a:ext uri="{FF2B5EF4-FFF2-40B4-BE49-F238E27FC236}">
                <a16:creationId xmlns:a16="http://schemas.microsoft.com/office/drawing/2014/main" id="{3C4BC45D-304F-8CF4-E05B-86C2E933C8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12D0A-7152-6E22-7F4D-68B0793DBCDA}"/>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4013025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1A04-A725-7D24-54AC-07641723D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2D8D81-96F9-55FA-3F0B-4EC6B0D75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1047F5-D115-894A-8F7C-8A8EC01AF5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AEBA8-218C-194E-9923-151ACD8F7BA3}"/>
              </a:ext>
            </a:extLst>
          </p:cNvPr>
          <p:cNvSpPr>
            <a:spLocks noGrp="1"/>
          </p:cNvSpPr>
          <p:nvPr>
            <p:ph type="dt" sz="half" idx="10"/>
          </p:nvPr>
        </p:nvSpPr>
        <p:spPr/>
        <p:txBody>
          <a:bodyPr/>
          <a:lstStyle/>
          <a:p>
            <a:fld id="{F4D080F7-BD20-4645-B87E-3CE33CFB13BF}" type="datetimeFigureOut">
              <a:rPr lang="en-US" smtClean="0"/>
              <a:t>12/15/2024</a:t>
            </a:fld>
            <a:endParaRPr lang="en-US"/>
          </a:p>
        </p:txBody>
      </p:sp>
      <p:sp>
        <p:nvSpPr>
          <p:cNvPr id="6" name="Footer Placeholder 5">
            <a:extLst>
              <a:ext uri="{FF2B5EF4-FFF2-40B4-BE49-F238E27FC236}">
                <a16:creationId xmlns:a16="http://schemas.microsoft.com/office/drawing/2014/main" id="{D037F3C9-2728-6047-D0B4-BAF54094BE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7F019-DF9A-C553-A7FB-754D3F8E3CD2}"/>
              </a:ext>
            </a:extLst>
          </p:cNvPr>
          <p:cNvSpPr>
            <a:spLocks noGrp="1"/>
          </p:cNvSpPr>
          <p:nvPr>
            <p:ph type="sldNum" sz="quarter" idx="12"/>
          </p:nvPr>
        </p:nvSpPr>
        <p:spPr/>
        <p:txBody>
          <a:bodyPr/>
          <a:lstStyle/>
          <a:p>
            <a:fld id="{BCC3FF15-04DC-4D54-900B-FDD8E814B0B9}" type="slidenum">
              <a:rPr lang="en-US" smtClean="0"/>
              <a:t>‹#›</a:t>
            </a:fld>
            <a:endParaRPr lang="en-US"/>
          </a:p>
        </p:txBody>
      </p:sp>
    </p:spTree>
    <p:extLst>
      <p:ext uri="{BB962C8B-B14F-4D97-AF65-F5344CB8AC3E}">
        <p14:creationId xmlns:p14="http://schemas.microsoft.com/office/powerpoint/2010/main" val="80372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915EA2-EDAC-BF79-C7BC-D295F2E2E7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FDED5A-D47E-DF4F-58DA-499256D95E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CF5AA-2083-256E-208A-9F432BD09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D080F7-BD20-4645-B87E-3CE33CFB13BF}" type="datetimeFigureOut">
              <a:rPr lang="en-US" smtClean="0"/>
              <a:t>12/15/2024</a:t>
            </a:fld>
            <a:endParaRPr lang="en-US"/>
          </a:p>
        </p:txBody>
      </p:sp>
      <p:sp>
        <p:nvSpPr>
          <p:cNvPr id="5" name="Footer Placeholder 4">
            <a:extLst>
              <a:ext uri="{FF2B5EF4-FFF2-40B4-BE49-F238E27FC236}">
                <a16:creationId xmlns:a16="http://schemas.microsoft.com/office/drawing/2014/main" id="{DD15C10E-009B-9BB3-5490-49E87DC621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7A1604D-4131-A920-05CA-2E1F6D32EF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C3FF15-04DC-4D54-900B-FDD8E814B0B9}" type="slidenum">
              <a:rPr lang="en-US" smtClean="0"/>
              <a:t>‹#›</a:t>
            </a:fld>
            <a:endParaRPr lang="en-US"/>
          </a:p>
        </p:txBody>
      </p:sp>
    </p:spTree>
    <p:extLst>
      <p:ext uri="{BB962C8B-B14F-4D97-AF65-F5344CB8AC3E}">
        <p14:creationId xmlns:p14="http://schemas.microsoft.com/office/powerpoint/2010/main" val="2418103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customXml" Target="../ink/ink46.xml"/><Relationship Id="rId26" Type="http://schemas.openxmlformats.org/officeDocument/2006/relationships/customXml" Target="../ink/ink50.xml"/><Relationship Id="rId39" Type="http://schemas.openxmlformats.org/officeDocument/2006/relationships/image" Target="../media/image98.png"/><Relationship Id="rId21" Type="http://schemas.openxmlformats.org/officeDocument/2006/relationships/image" Target="../media/image89.png"/><Relationship Id="rId34" Type="http://schemas.openxmlformats.org/officeDocument/2006/relationships/customXml" Target="../ink/ink54.xml"/><Relationship Id="rId42" Type="http://schemas.openxmlformats.org/officeDocument/2006/relationships/customXml" Target="../ink/ink58.xml"/><Relationship Id="rId47" Type="http://schemas.openxmlformats.org/officeDocument/2006/relationships/image" Target="../media/image102.png"/><Relationship Id="rId50" Type="http://schemas.openxmlformats.org/officeDocument/2006/relationships/customXml" Target="../ink/ink62.xml"/><Relationship Id="rId7" Type="http://schemas.openxmlformats.org/officeDocument/2006/relationships/image" Target="../media/image82.png"/><Relationship Id="rId2" Type="http://schemas.openxmlformats.org/officeDocument/2006/relationships/customXml" Target="../ink/ink38.xml"/><Relationship Id="rId16" Type="http://schemas.openxmlformats.org/officeDocument/2006/relationships/customXml" Target="../ink/ink45.xml"/><Relationship Id="rId29" Type="http://schemas.openxmlformats.org/officeDocument/2006/relationships/image" Target="../media/image93.png"/><Relationship Id="rId11" Type="http://schemas.openxmlformats.org/officeDocument/2006/relationships/image" Target="../media/image84.png"/><Relationship Id="rId24" Type="http://schemas.openxmlformats.org/officeDocument/2006/relationships/customXml" Target="../ink/ink49.xml"/><Relationship Id="rId32" Type="http://schemas.openxmlformats.org/officeDocument/2006/relationships/customXml" Target="../ink/ink53.xml"/><Relationship Id="rId37" Type="http://schemas.openxmlformats.org/officeDocument/2006/relationships/image" Target="../media/image97.png"/><Relationship Id="rId40" Type="http://schemas.openxmlformats.org/officeDocument/2006/relationships/customXml" Target="../ink/ink57.xml"/><Relationship Id="rId45" Type="http://schemas.openxmlformats.org/officeDocument/2006/relationships/image" Target="../media/image101.png"/><Relationship Id="rId53" Type="http://schemas.openxmlformats.org/officeDocument/2006/relationships/image" Target="../media/image105.png"/><Relationship Id="rId5" Type="http://schemas.openxmlformats.org/officeDocument/2006/relationships/image" Target="../media/image81.png"/><Relationship Id="rId10" Type="http://schemas.openxmlformats.org/officeDocument/2006/relationships/customXml" Target="../ink/ink42.xml"/><Relationship Id="rId19" Type="http://schemas.openxmlformats.org/officeDocument/2006/relationships/image" Target="../media/image88.png"/><Relationship Id="rId31" Type="http://schemas.openxmlformats.org/officeDocument/2006/relationships/image" Target="../media/image94.png"/><Relationship Id="rId44" Type="http://schemas.openxmlformats.org/officeDocument/2006/relationships/customXml" Target="../ink/ink59.xml"/><Relationship Id="rId52" Type="http://schemas.openxmlformats.org/officeDocument/2006/relationships/customXml" Target="../ink/ink63.xml"/><Relationship Id="rId4" Type="http://schemas.openxmlformats.org/officeDocument/2006/relationships/customXml" Target="../ink/ink39.xml"/><Relationship Id="rId9" Type="http://schemas.openxmlformats.org/officeDocument/2006/relationships/image" Target="../media/image83.png"/><Relationship Id="rId14" Type="http://schemas.openxmlformats.org/officeDocument/2006/relationships/customXml" Target="../ink/ink44.xml"/><Relationship Id="rId22" Type="http://schemas.openxmlformats.org/officeDocument/2006/relationships/customXml" Target="../ink/ink48.xml"/><Relationship Id="rId27" Type="http://schemas.openxmlformats.org/officeDocument/2006/relationships/image" Target="../media/image92.png"/><Relationship Id="rId30" Type="http://schemas.openxmlformats.org/officeDocument/2006/relationships/customXml" Target="../ink/ink52.xml"/><Relationship Id="rId35" Type="http://schemas.openxmlformats.org/officeDocument/2006/relationships/image" Target="../media/image96.png"/><Relationship Id="rId43" Type="http://schemas.openxmlformats.org/officeDocument/2006/relationships/image" Target="../media/image100.png"/><Relationship Id="rId48" Type="http://schemas.openxmlformats.org/officeDocument/2006/relationships/customXml" Target="../ink/ink61.xml"/><Relationship Id="rId8" Type="http://schemas.openxmlformats.org/officeDocument/2006/relationships/customXml" Target="../ink/ink41.xml"/><Relationship Id="rId51" Type="http://schemas.openxmlformats.org/officeDocument/2006/relationships/image" Target="../media/image104.png"/><Relationship Id="rId3" Type="http://schemas.openxmlformats.org/officeDocument/2006/relationships/image" Target="../media/image80.png"/><Relationship Id="rId12" Type="http://schemas.openxmlformats.org/officeDocument/2006/relationships/customXml" Target="../ink/ink43.xml"/><Relationship Id="rId17" Type="http://schemas.openxmlformats.org/officeDocument/2006/relationships/image" Target="../media/image87.png"/><Relationship Id="rId25" Type="http://schemas.openxmlformats.org/officeDocument/2006/relationships/image" Target="../media/image91.png"/><Relationship Id="rId33" Type="http://schemas.openxmlformats.org/officeDocument/2006/relationships/image" Target="../media/image95.png"/><Relationship Id="rId38" Type="http://schemas.openxmlformats.org/officeDocument/2006/relationships/customXml" Target="../ink/ink56.xml"/><Relationship Id="rId46" Type="http://schemas.openxmlformats.org/officeDocument/2006/relationships/customXml" Target="../ink/ink60.xml"/><Relationship Id="rId20" Type="http://schemas.openxmlformats.org/officeDocument/2006/relationships/customXml" Target="../ink/ink47.xml"/><Relationship Id="rId41"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customXml" Target="../ink/ink40.xml"/><Relationship Id="rId15" Type="http://schemas.openxmlformats.org/officeDocument/2006/relationships/image" Target="../media/image86.png"/><Relationship Id="rId23" Type="http://schemas.openxmlformats.org/officeDocument/2006/relationships/image" Target="../media/image90.png"/><Relationship Id="rId28" Type="http://schemas.openxmlformats.org/officeDocument/2006/relationships/customXml" Target="../ink/ink51.xml"/><Relationship Id="rId36" Type="http://schemas.openxmlformats.org/officeDocument/2006/relationships/customXml" Target="../ink/ink55.xml"/><Relationship Id="rId49" Type="http://schemas.openxmlformats.org/officeDocument/2006/relationships/image" Target="../media/image10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customXml" Target="../ink/ink76.xml"/><Relationship Id="rId21" Type="http://schemas.openxmlformats.org/officeDocument/2006/relationships/image" Target="../media/image964.png"/><Relationship Id="rId42" Type="http://schemas.openxmlformats.org/officeDocument/2006/relationships/customXml" Target="../ink/ink84.xml"/><Relationship Id="rId47" Type="http://schemas.openxmlformats.org/officeDocument/2006/relationships/image" Target="../media/image977.png"/><Relationship Id="rId63" Type="http://schemas.openxmlformats.org/officeDocument/2006/relationships/image" Target="../media/image985.png"/><Relationship Id="rId68" Type="http://schemas.openxmlformats.org/officeDocument/2006/relationships/customXml" Target="../ink/ink97.xml"/><Relationship Id="rId84" Type="http://schemas.openxmlformats.org/officeDocument/2006/relationships/customXml" Target="../ink/ink105.xml"/><Relationship Id="rId89" Type="http://schemas.openxmlformats.org/officeDocument/2006/relationships/image" Target="../media/image998.png"/><Relationship Id="rId16" Type="http://schemas.openxmlformats.org/officeDocument/2006/relationships/customXml" Target="../ink/ink71.xml"/><Relationship Id="rId11" Type="http://schemas.openxmlformats.org/officeDocument/2006/relationships/image" Target="../media/image959.png"/><Relationship Id="rId32" Type="http://schemas.openxmlformats.org/officeDocument/2006/relationships/customXml" Target="../ink/ink79.xml"/><Relationship Id="rId37" Type="http://schemas.openxmlformats.org/officeDocument/2006/relationships/image" Target="../media/image972.png"/><Relationship Id="rId53" Type="http://schemas.openxmlformats.org/officeDocument/2006/relationships/image" Target="../media/image980.png"/><Relationship Id="rId58" Type="http://schemas.openxmlformats.org/officeDocument/2006/relationships/customXml" Target="../ink/ink92.xml"/><Relationship Id="rId74" Type="http://schemas.openxmlformats.org/officeDocument/2006/relationships/customXml" Target="../ink/ink100.xml"/><Relationship Id="rId79" Type="http://schemas.openxmlformats.org/officeDocument/2006/relationships/image" Target="../media/image993.png"/><Relationship Id="rId5" Type="http://schemas.openxmlformats.org/officeDocument/2006/relationships/image" Target="../media/image956.png"/><Relationship Id="rId90" Type="http://schemas.openxmlformats.org/officeDocument/2006/relationships/customXml" Target="../ink/ink108.xml"/><Relationship Id="rId95" Type="http://schemas.openxmlformats.org/officeDocument/2006/relationships/image" Target="../media/image1001.png"/><Relationship Id="rId22" Type="http://schemas.openxmlformats.org/officeDocument/2006/relationships/customXml" Target="../ink/ink74.xml"/><Relationship Id="rId27" Type="http://schemas.openxmlformats.org/officeDocument/2006/relationships/image" Target="../media/image967.png"/><Relationship Id="rId43" Type="http://schemas.openxmlformats.org/officeDocument/2006/relationships/image" Target="../media/image975.png"/><Relationship Id="rId48" Type="http://schemas.openxmlformats.org/officeDocument/2006/relationships/customXml" Target="../ink/ink87.xml"/><Relationship Id="rId64" Type="http://schemas.openxmlformats.org/officeDocument/2006/relationships/customXml" Target="../ink/ink95.xml"/><Relationship Id="rId69" Type="http://schemas.openxmlformats.org/officeDocument/2006/relationships/image" Target="../media/image988.png"/><Relationship Id="rId80" Type="http://schemas.openxmlformats.org/officeDocument/2006/relationships/customXml" Target="../ink/ink103.xml"/><Relationship Id="rId85" Type="http://schemas.openxmlformats.org/officeDocument/2006/relationships/image" Target="../media/image996.png"/><Relationship Id="rId12" Type="http://schemas.openxmlformats.org/officeDocument/2006/relationships/customXml" Target="../ink/ink69.xml"/><Relationship Id="rId17" Type="http://schemas.openxmlformats.org/officeDocument/2006/relationships/image" Target="../media/image962.png"/><Relationship Id="rId25" Type="http://schemas.openxmlformats.org/officeDocument/2006/relationships/image" Target="../media/image966.png"/><Relationship Id="rId33" Type="http://schemas.openxmlformats.org/officeDocument/2006/relationships/image" Target="../media/image970.png"/><Relationship Id="rId38" Type="http://schemas.openxmlformats.org/officeDocument/2006/relationships/customXml" Target="../ink/ink82.xml"/><Relationship Id="rId46" Type="http://schemas.openxmlformats.org/officeDocument/2006/relationships/customXml" Target="../ink/ink86.xml"/><Relationship Id="rId59" Type="http://schemas.openxmlformats.org/officeDocument/2006/relationships/image" Target="../media/image983.png"/><Relationship Id="rId67" Type="http://schemas.openxmlformats.org/officeDocument/2006/relationships/image" Target="../media/image987.png"/><Relationship Id="rId20" Type="http://schemas.openxmlformats.org/officeDocument/2006/relationships/customXml" Target="../ink/ink73.xml"/><Relationship Id="rId41" Type="http://schemas.openxmlformats.org/officeDocument/2006/relationships/image" Target="../media/image974.png"/><Relationship Id="rId54" Type="http://schemas.openxmlformats.org/officeDocument/2006/relationships/customXml" Target="../ink/ink90.xml"/><Relationship Id="rId62" Type="http://schemas.openxmlformats.org/officeDocument/2006/relationships/customXml" Target="../ink/ink94.xml"/><Relationship Id="rId70" Type="http://schemas.openxmlformats.org/officeDocument/2006/relationships/customXml" Target="../ink/ink98.xml"/><Relationship Id="rId75" Type="http://schemas.openxmlformats.org/officeDocument/2006/relationships/image" Target="../media/image991.png"/><Relationship Id="rId83" Type="http://schemas.openxmlformats.org/officeDocument/2006/relationships/image" Target="../media/image995.png"/><Relationship Id="rId88" Type="http://schemas.openxmlformats.org/officeDocument/2006/relationships/customXml" Target="../ink/ink107.xml"/><Relationship Id="rId91" Type="http://schemas.openxmlformats.org/officeDocument/2006/relationships/image" Target="../media/image999.png"/><Relationship Id="rId96" Type="http://schemas.openxmlformats.org/officeDocument/2006/relationships/customXml" Target="../ink/ink111.xml"/><Relationship Id="rId1" Type="http://schemas.openxmlformats.org/officeDocument/2006/relationships/slideLayout" Target="../slideLayouts/slideLayout7.xml"/><Relationship Id="rId6" Type="http://schemas.openxmlformats.org/officeDocument/2006/relationships/customXml" Target="../ink/ink66.xml"/><Relationship Id="rId15" Type="http://schemas.openxmlformats.org/officeDocument/2006/relationships/image" Target="../media/image961.png"/><Relationship Id="rId23" Type="http://schemas.openxmlformats.org/officeDocument/2006/relationships/image" Target="../media/image965.png"/><Relationship Id="rId28" Type="http://schemas.openxmlformats.org/officeDocument/2006/relationships/customXml" Target="../ink/ink77.xml"/><Relationship Id="rId36" Type="http://schemas.openxmlformats.org/officeDocument/2006/relationships/customXml" Target="../ink/ink81.xml"/><Relationship Id="rId49" Type="http://schemas.openxmlformats.org/officeDocument/2006/relationships/image" Target="../media/image978.png"/><Relationship Id="rId57" Type="http://schemas.openxmlformats.org/officeDocument/2006/relationships/image" Target="../media/image982.png"/><Relationship Id="rId10" Type="http://schemas.openxmlformats.org/officeDocument/2006/relationships/customXml" Target="../ink/ink68.xml"/><Relationship Id="rId31" Type="http://schemas.openxmlformats.org/officeDocument/2006/relationships/image" Target="../media/image969.png"/><Relationship Id="rId44" Type="http://schemas.openxmlformats.org/officeDocument/2006/relationships/customXml" Target="../ink/ink85.xml"/><Relationship Id="rId52" Type="http://schemas.openxmlformats.org/officeDocument/2006/relationships/customXml" Target="../ink/ink89.xml"/><Relationship Id="rId60" Type="http://schemas.openxmlformats.org/officeDocument/2006/relationships/customXml" Target="../ink/ink93.xml"/><Relationship Id="rId65" Type="http://schemas.openxmlformats.org/officeDocument/2006/relationships/image" Target="../media/image986.png"/><Relationship Id="rId73" Type="http://schemas.openxmlformats.org/officeDocument/2006/relationships/image" Target="../media/image990.png"/><Relationship Id="rId78" Type="http://schemas.openxmlformats.org/officeDocument/2006/relationships/customXml" Target="../ink/ink102.xml"/><Relationship Id="rId81" Type="http://schemas.openxmlformats.org/officeDocument/2006/relationships/image" Target="../media/image994.png"/><Relationship Id="rId86" Type="http://schemas.openxmlformats.org/officeDocument/2006/relationships/customXml" Target="../ink/ink106.xml"/><Relationship Id="rId94" Type="http://schemas.openxmlformats.org/officeDocument/2006/relationships/customXml" Target="../ink/ink110.xml"/><Relationship Id="rId99" Type="http://schemas.openxmlformats.org/officeDocument/2006/relationships/image" Target="../media/image1003.png"/><Relationship Id="rId101" Type="http://schemas.openxmlformats.org/officeDocument/2006/relationships/image" Target="../media/image1004.png"/><Relationship Id="rId4" Type="http://schemas.openxmlformats.org/officeDocument/2006/relationships/customXml" Target="../ink/ink65.xml"/><Relationship Id="rId9" Type="http://schemas.openxmlformats.org/officeDocument/2006/relationships/image" Target="../media/image958.png"/><Relationship Id="rId13" Type="http://schemas.openxmlformats.org/officeDocument/2006/relationships/image" Target="../media/image960.png"/><Relationship Id="rId18" Type="http://schemas.openxmlformats.org/officeDocument/2006/relationships/customXml" Target="../ink/ink72.xml"/><Relationship Id="rId39" Type="http://schemas.openxmlformats.org/officeDocument/2006/relationships/image" Target="../media/image973.png"/><Relationship Id="rId34" Type="http://schemas.openxmlformats.org/officeDocument/2006/relationships/customXml" Target="../ink/ink80.xml"/><Relationship Id="rId50" Type="http://schemas.openxmlformats.org/officeDocument/2006/relationships/customXml" Target="../ink/ink88.xml"/><Relationship Id="rId55" Type="http://schemas.openxmlformats.org/officeDocument/2006/relationships/image" Target="../media/image981.png"/><Relationship Id="rId76" Type="http://schemas.openxmlformats.org/officeDocument/2006/relationships/customXml" Target="../ink/ink101.xml"/><Relationship Id="rId97" Type="http://schemas.openxmlformats.org/officeDocument/2006/relationships/image" Target="../media/image1002.png"/><Relationship Id="rId7" Type="http://schemas.openxmlformats.org/officeDocument/2006/relationships/image" Target="../media/image957.png"/><Relationship Id="rId71" Type="http://schemas.openxmlformats.org/officeDocument/2006/relationships/image" Target="../media/image989.png"/><Relationship Id="rId92" Type="http://schemas.openxmlformats.org/officeDocument/2006/relationships/customXml" Target="../ink/ink109.xml"/><Relationship Id="rId2" Type="http://schemas.openxmlformats.org/officeDocument/2006/relationships/customXml" Target="../ink/ink64.xml"/><Relationship Id="rId29" Type="http://schemas.openxmlformats.org/officeDocument/2006/relationships/image" Target="../media/image968.png"/><Relationship Id="rId24" Type="http://schemas.openxmlformats.org/officeDocument/2006/relationships/customXml" Target="../ink/ink75.xml"/><Relationship Id="rId40" Type="http://schemas.openxmlformats.org/officeDocument/2006/relationships/customXml" Target="../ink/ink83.xml"/><Relationship Id="rId45" Type="http://schemas.openxmlformats.org/officeDocument/2006/relationships/image" Target="../media/image976.png"/><Relationship Id="rId66" Type="http://schemas.openxmlformats.org/officeDocument/2006/relationships/customXml" Target="../ink/ink96.xml"/><Relationship Id="rId87" Type="http://schemas.openxmlformats.org/officeDocument/2006/relationships/image" Target="../media/image997.png"/><Relationship Id="rId61" Type="http://schemas.openxmlformats.org/officeDocument/2006/relationships/image" Target="../media/image984.png"/><Relationship Id="rId82" Type="http://schemas.openxmlformats.org/officeDocument/2006/relationships/customXml" Target="../ink/ink104.xml"/><Relationship Id="rId19" Type="http://schemas.openxmlformats.org/officeDocument/2006/relationships/image" Target="../media/image963.png"/><Relationship Id="rId14" Type="http://schemas.openxmlformats.org/officeDocument/2006/relationships/customXml" Target="../ink/ink70.xml"/><Relationship Id="rId30" Type="http://schemas.openxmlformats.org/officeDocument/2006/relationships/customXml" Target="../ink/ink78.xml"/><Relationship Id="rId35" Type="http://schemas.openxmlformats.org/officeDocument/2006/relationships/image" Target="../media/image971.png"/><Relationship Id="rId56" Type="http://schemas.openxmlformats.org/officeDocument/2006/relationships/customXml" Target="../ink/ink91.xml"/><Relationship Id="rId77" Type="http://schemas.openxmlformats.org/officeDocument/2006/relationships/image" Target="../media/image992.png"/><Relationship Id="rId100" Type="http://schemas.openxmlformats.org/officeDocument/2006/relationships/customXml" Target="../ink/ink113.xml"/><Relationship Id="rId8" Type="http://schemas.openxmlformats.org/officeDocument/2006/relationships/customXml" Target="../ink/ink67.xml"/><Relationship Id="rId51" Type="http://schemas.openxmlformats.org/officeDocument/2006/relationships/image" Target="../media/image979.png"/><Relationship Id="rId72" Type="http://schemas.openxmlformats.org/officeDocument/2006/relationships/customXml" Target="../ink/ink99.xml"/><Relationship Id="rId93" Type="http://schemas.openxmlformats.org/officeDocument/2006/relationships/image" Target="../media/image1000.png"/><Relationship Id="rId98" Type="http://schemas.openxmlformats.org/officeDocument/2006/relationships/customXml" Target="../ink/ink112.xml"/><Relationship Id="rId3" Type="http://schemas.openxmlformats.org/officeDocument/2006/relationships/image" Target="../media/image955.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thefashionlaw.com/" TargetMode="External"/><Relationship Id="rId2" Type="http://schemas.openxmlformats.org/officeDocument/2006/relationships/hyperlink" Target="https://www.wri.org/insights/numbers-economic-social-an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49.png"/><Relationship Id="rId42" Type="http://schemas.openxmlformats.org/officeDocument/2006/relationships/customXml" Target="../ink/ink21.xml"/><Relationship Id="rId47"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customXml" Target="../ink/ink34.xml"/><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53.png"/><Relationship Id="rId11" Type="http://schemas.openxmlformats.org/officeDocument/2006/relationships/image" Target="../media/image4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57.png"/><Relationship Id="rId40" Type="http://schemas.openxmlformats.org/officeDocument/2006/relationships/customXml" Target="../ink/ink20.xml"/><Relationship Id="rId45" Type="http://schemas.openxmlformats.org/officeDocument/2006/relationships/image" Target="../media/image61.png"/><Relationship Id="rId53" Type="http://schemas.openxmlformats.org/officeDocument/2006/relationships/image" Target="../media/image65.png"/><Relationship Id="rId58" Type="http://schemas.openxmlformats.org/officeDocument/2006/relationships/customXml" Target="../ink/ink29.xml"/><Relationship Id="rId66" Type="http://schemas.openxmlformats.org/officeDocument/2006/relationships/customXml" Target="../ink/ink33.xml"/><Relationship Id="rId74" Type="http://schemas.openxmlformats.org/officeDocument/2006/relationships/customXml" Target="../ink/ink37.xml"/><Relationship Id="rId5" Type="http://schemas.openxmlformats.org/officeDocument/2006/relationships/image" Target="../media/image41.png"/><Relationship Id="rId61" Type="http://schemas.openxmlformats.org/officeDocument/2006/relationships/image" Target="../media/image69.png"/><Relationship Id="rId19" Type="http://schemas.openxmlformats.org/officeDocument/2006/relationships/image" Target="../media/image4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52.png"/><Relationship Id="rId30" Type="http://schemas.openxmlformats.org/officeDocument/2006/relationships/customXml" Target="../ink/ink15.xml"/><Relationship Id="rId35" Type="http://schemas.openxmlformats.org/officeDocument/2006/relationships/image" Target="../media/image56.png"/><Relationship Id="rId43" Type="http://schemas.openxmlformats.org/officeDocument/2006/relationships/image" Target="../media/image60.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73.png"/><Relationship Id="rId8" Type="http://schemas.openxmlformats.org/officeDocument/2006/relationships/customXml" Target="../ink/ink4.xml"/><Relationship Id="rId51" Type="http://schemas.openxmlformats.org/officeDocument/2006/relationships/image" Target="../media/image64.png"/><Relationship Id="rId72" Type="http://schemas.openxmlformats.org/officeDocument/2006/relationships/customXml" Target="../ink/ink36.xml"/><Relationship Id="rId3" Type="http://schemas.openxmlformats.org/officeDocument/2006/relationships/image" Target="../media/image40.png"/><Relationship Id="rId12" Type="http://schemas.openxmlformats.org/officeDocument/2006/relationships/customXml" Target="../ink/ink6.xml"/><Relationship Id="rId17" Type="http://schemas.openxmlformats.org/officeDocument/2006/relationships/image" Target="../media/image47.png"/><Relationship Id="rId25" Type="http://schemas.openxmlformats.org/officeDocument/2006/relationships/image" Target="../media/image51.png"/><Relationship Id="rId33" Type="http://schemas.openxmlformats.org/officeDocument/2006/relationships/image" Target="../media/image55.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68.png"/><Relationship Id="rId67" Type="http://schemas.openxmlformats.org/officeDocument/2006/relationships/image" Target="../media/image72.png"/><Relationship Id="rId20" Type="http://schemas.openxmlformats.org/officeDocument/2006/relationships/customXml" Target="../ink/ink10.xml"/><Relationship Id="rId41" Type="http://schemas.openxmlformats.org/officeDocument/2006/relationships/image" Target="../media/image59.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media/image46.png"/><Relationship Id="rId23" Type="http://schemas.openxmlformats.org/officeDocument/2006/relationships/image" Target="../media/image5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63.png"/><Relationship Id="rId57" Type="http://schemas.openxmlformats.org/officeDocument/2006/relationships/image" Target="../media/image67.png"/><Relationship Id="rId10" Type="http://schemas.openxmlformats.org/officeDocument/2006/relationships/customXml" Target="../ink/ink5.xml"/><Relationship Id="rId31" Type="http://schemas.openxmlformats.org/officeDocument/2006/relationships/image" Target="../media/image54.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71.png"/><Relationship Id="rId73" Type="http://schemas.openxmlformats.org/officeDocument/2006/relationships/image" Target="../media/image75.png"/><Relationship Id="rId4" Type="http://schemas.openxmlformats.org/officeDocument/2006/relationships/customXml" Target="../ink/ink2.xml"/><Relationship Id="rId9" Type="http://schemas.openxmlformats.org/officeDocument/2006/relationships/image" Target="../media/image43.png"/><Relationship Id="rId13" Type="http://schemas.openxmlformats.org/officeDocument/2006/relationships/image" Target="../media/image45.png"/><Relationship Id="rId18" Type="http://schemas.openxmlformats.org/officeDocument/2006/relationships/customXml" Target="../ink/ink9.xml"/><Relationship Id="rId39" Type="http://schemas.openxmlformats.org/officeDocument/2006/relationships/image" Target="../media/image58.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66.png"/><Relationship Id="rId7" Type="http://schemas.openxmlformats.org/officeDocument/2006/relationships/image" Target="../media/image42.png"/><Relationship Id="rId71"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3CD4-5F82-FB3C-A96E-A5FEEF73DB1A}"/>
              </a:ext>
            </a:extLst>
          </p:cNvPr>
          <p:cNvSpPr>
            <a:spLocks noGrp="1"/>
          </p:cNvSpPr>
          <p:nvPr>
            <p:ph type="ctrTitle"/>
          </p:nvPr>
        </p:nvSpPr>
        <p:spPr/>
        <p:txBody>
          <a:bodyPr>
            <a:normAutofit/>
          </a:bodyPr>
          <a:lstStyle/>
          <a:p>
            <a:r>
              <a:rPr lang="en-US" dirty="0" err="1"/>
              <a:t>Rackoon</a:t>
            </a:r>
            <a:r>
              <a:rPr lang="en-US" dirty="0"/>
              <a:t>: A Software Solution for Fast Fashion</a:t>
            </a:r>
          </a:p>
        </p:txBody>
      </p:sp>
      <p:sp>
        <p:nvSpPr>
          <p:cNvPr id="3" name="Subtitle 2">
            <a:extLst>
              <a:ext uri="{FF2B5EF4-FFF2-40B4-BE49-F238E27FC236}">
                <a16:creationId xmlns:a16="http://schemas.microsoft.com/office/drawing/2014/main" id="{3AA64E54-59FA-774D-D9DB-0BA5FCE93AF3}"/>
              </a:ext>
            </a:extLst>
          </p:cNvPr>
          <p:cNvSpPr>
            <a:spLocks noGrp="1"/>
          </p:cNvSpPr>
          <p:nvPr>
            <p:ph type="subTitle" idx="1"/>
          </p:nvPr>
        </p:nvSpPr>
        <p:spPr/>
        <p:txBody>
          <a:bodyPr/>
          <a:lstStyle/>
          <a:p>
            <a:r>
              <a:rPr lang="en-US" dirty="0"/>
              <a:t>By: Kaitlyn Chung</a:t>
            </a:r>
          </a:p>
          <a:p>
            <a:r>
              <a:rPr lang="en-US" dirty="0"/>
              <a:t>CIS 129</a:t>
            </a:r>
          </a:p>
          <a:p>
            <a:r>
              <a:rPr lang="en-US" dirty="0"/>
              <a:t>December 12, 2024</a:t>
            </a:r>
          </a:p>
        </p:txBody>
      </p:sp>
    </p:spTree>
    <p:extLst>
      <p:ext uri="{BB962C8B-B14F-4D97-AF65-F5344CB8AC3E}">
        <p14:creationId xmlns:p14="http://schemas.microsoft.com/office/powerpoint/2010/main" val="380027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3FF4F-3A0A-4FFC-9E0C-3DB906C4F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AAEB1-CFA9-98FD-7374-6BB84AADC68C}"/>
              </a:ext>
            </a:extLst>
          </p:cNvPr>
          <p:cNvSpPr>
            <a:spLocks noGrp="1"/>
          </p:cNvSpPr>
          <p:nvPr>
            <p:ph type="title"/>
          </p:nvPr>
        </p:nvSpPr>
        <p:spPr/>
        <p:txBody>
          <a:bodyPr/>
          <a:lstStyle/>
          <a:p>
            <a:r>
              <a:rPr lang="en-US" dirty="0"/>
              <a:t>The numbers</a:t>
            </a:r>
          </a:p>
        </p:txBody>
      </p:sp>
      <p:sp>
        <p:nvSpPr>
          <p:cNvPr id="3" name="Content Placeholder 2">
            <a:extLst>
              <a:ext uri="{FF2B5EF4-FFF2-40B4-BE49-F238E27FC236}">
                <a16:creationId xmlns:a16="http://schemas.microsoft.com/office/drawing/2014/main" id="{EBB3AFCA-2118-850D-A61E-D427AFE10439}"/>
              </a:ext>
            </a:extLst>
          </p:cNvPr>
          <p:cNvSpPr>
            <a:spLocks noGrp="1"/>
          </p:cNvSpPr>
          <p:nvPr>
            <p:ph idx="1"/>
          </p:nvPr>
        </p:nvSpPr>
        <p:spPr>
          <a:xfrm>
            <a:off x="838200" y="1563538"/>
            <a:ext cx="10515600" cy="1779557"/>
          </a:xfrm>
        </p:spPr>
        <p:txBody>
          <a:bodyPr>
            <a:normAutofit/>
          </a:bodyPr>
          <a:lstStyle/>
          <a:p>
            <a:pPr marL="0" indent="0">
              <a:buNone/>
            </a:pPr>
            <a:r>
              <a:rPr lang="en-US" sz="2400" dirty="0"/>
              <a:t>By May 2020, eCommerce sales had reached </a:t>
            </a:r>
            <a:r>
              <a:rPr lang="en-US" sz="2400" b="1" dirty="0"/>
              <a:t>$82.5 billion</a:t>
            </a:r>
            <a:r>
              <a:rPr lang="en-US" sz="2400" dirty="0"/>
              <a:t>.</a:t>
            </a:r>
          </a:p>
          <a:p>
            <a:pPr marL="0" indent="0">
              <a:buNone/>
            </a:pPr>
            <a:r>
              <a:rPr lang="en-US" sz="2400" dirty="0"/>
              <a:t>In the United States Department of Commerce’s Q3 2024 retail e-commerce sales report, Q3 sales were estimated to be </a:t>
            </a:r>
            <a:r>
              <a:rPr lang="en-US" sz="2400" b="1" dirty="0"/>
              <a:t>$300.1 billion. </a:t>
            </a:r>
            <a:r>
              <a:rPr lang="en-US" sz="2400" dirty="0"/>
              <a:t>With e-commerce sales accounting for </a:t>
            </a:r>
            <a:r>
              <a:rPr lang="en-US" sz="2400" b="1" dirty="0"/>
              <a:t>16.2% of total sales in the U.S.</a:t>
            </a:r>
          </a:p>
          <a:p>
            <a:endParaRPr lang="en-US" sz="2400" dirty="0"/>
          </a:p>
          <a:p>
            <a:endParaRPr lang="en-US" sz="2400" dirty="0"/>
          </a:p>
        </p:txBody>
      </p:sp>
      <p:pic>
        <p:nvPicPr>
          <p:cNvPr id="5" name="Picture 4">
            <a:extLst>
              <a:ext uri="{FF2B5EF4-FFF2-40B4-BE49-F238E27FC236}">
                <a16:creationId xmlns:a16="http://schemas.microsoft.com/office/drawing/2014/main" id="{A2417FF5-45A7-F4BB-F634-40F397D0FE85}"/>
              </a:ext>
            </a:extLst>
          </p:cNvPr>
          <p:cNvPicPr>
            <a:picLocks noChangeAspect="1"/>
          </p:cNvPicPr>
          <p:nvPr/>
        </p:nvPicPr>
        <p:blipFill>
          <a:blip r:embed="rId3"/>
          <a:stretch>
            <a:fillRect/>
          </a:stretch>
        </p:blipFill>
        <p:spPr>
          <a:xfrm>
            <a:off x="2031333" y="3250525"/>
            <a:ext cx="8129333" cy="3334448"/>
          </a:xfrm>
          <a:prstGeom prst="rect">
            <a:avLst/>
          </a:prstGeom>
        </p:spPr>
      </p:pic>
      <p:sp>
        <p:nvSpPr>
          <p:cNvPr id="6" name="TextBox 5">
            <a:extLst>
              <a:ext uri="{FF2B5EF4-FFF2-40B4-BE49-F238E27FC236}">
                <a16:creationId xmlns:a16="http://schemas.microsoft.com/office/drawing/2014/main" id="{3EB24376-8F86-E8BD-A270-9D80C17C2776}"/>
              </a:ext>
            </a:extLst>
          </p:cNvPr>
          <p:cNvSpPr txBox="1"/>
          <p:nvPr/>
        </p:nvSpPr>
        <p:spPr>
          <a:xfrm>
            <a:off x="180550" y="6473316"/>
            <a:ext cx="4067396" cy="369332"/>
          </a:xfrm>
          <a:prstGeom prst="rect">
            <a:avLst/>
          </a:prstGeom>
          <a:noFill/>
        </p:spPr>
        <p:txBody>
          <a:bodyPr wrap="none" rtlCol="0">
            <a:spAutoFit/>
          </a:bodyPr>
          <a:lstStyle/>
          <a:p>
            <a:r>
              <a:rPr lang="en-US" dirty="0"/>
              <a:t>Source: U.S. Department of Commerce</a:t>
            </a:r>
          </a:p>
        </p:txBody>
      </p:sp>
    </p:spTree>
    <p:extLst>
      <p:ext uri="{BB962C8B-B14F-4D97-AF65-F5344CB8AC3E}">
        <p14:creationId xmlns:p14="http://schemas.microsoft.com/office/powerpoint/2010/main" val="178124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18638C12-02C2-B5E3-0667-B9445741D96A}"/>
              </a:ext>
            </a:extLst>
          </p:cNvPr>
          <p:cNvGrpSpPr/>
          <p:nvPr/>
        </p:nvGrpSpPr>
        <p:grpSpPr>
          <a:xfrm>
            <a:off x="2052840" y="2420820"/>
            <a:ext cx="8086320" cy="2016360"/>
            <a:chOff x="2061780" y="923880"/>
            <a:chExt cx="8086320" cy="201636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13DB991F-528F-FEC9-C91C-F2E07F1E7F49}"/>
                    </a:ext>
                  </a:extLst>
                </p14:cNvPr>
                <p14:cNvContentPartPr/>
                <p14:nvPr/>
              </p14:nvContentPartPr>
              <p14:xfrm>
                <a:off x="2239140" y="1150320"/>
                <a:ext cx="22680" cy="863280"/>
              </p14:xfrm>
            </p:contentPart>
          </mc:Choice>
          <mc:Fallback xmlns="">
            <p:pic>
              <p:nvPicPr>
                <p:cNvPr id="11" name="Ink 10">
                  <a:extLst>
                    <a:ext uri="{FF2B5EF4-FFF2-40B4-BE49-F238E27FC236}">
                      <a16:creationId xmlns:a16="http://schemas.microsoft.com/office/drawing/2014/main" id="{13DB991F-528F-FEC9-C91C-F2E07F1E7F49}"/>
                    </a:ext>
                  </a:extLst>
                </p:cNvPr>
                <p:cNvPicPr/>
                <p:nvPr/>
              </p:nvPicPr>
              <p:blipFill>
                <a:blip r:embed="rId3"/>
                <a:stretch>
                  <a:fillRect/>
                </a:stretch>
              </p:blipFill>
              <p:spPr>
                <a:xfrm>
                  <a:off x="2203140" y="1114320"/>
                  <a:ext cx="9432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284015A-F4F1-E96F-E19B-1C7B233A2A2F}"/>
                    </a:ext>
                  </a:extLst>
                </p14:cNvPr>
                <p14:cNvContentPartPr/>
                <p14:nvPr/>
              </p14:nvContentPartPr>
              <p14:xfrm>
                <a:off x="2283060" y="1086600"/>
                <a:ext cx="589320" cy="563040"/>
              </p14:xfrm>
            </p:contentPart>
          </mc:Choice>
          <mc:Fallback xmlns="">
            <p:pic>
              <p:nvPicPr>
                <p:cNvPr id="12" name="Ink 11">
                  <a:extLst>
                    <a:ext uri="{FF2B5EF4-FFF2-40B4-BE49-F238E27FC236}">
                      <a16:creationId xmlns:a16="http://schemas.microsoft.com/office/drawing/2014/main" id="{9284015A-F4F1-E96F-E19B-1C7B233A2A2F}"/>
                    </a:ext>
                  </a:extLst>
                </p:cNvPr>
                <p:cNvPicPr/>
                <p:nvPr/>
              </p:nvPicPr>
              <p:blipFill>
                <a:blip r:embed="rId5"/>
                <a:stretch>
                  <a:fillRect/>
                </a:stretch>
              </p:blipFill>
              <p:spPr>
                <a:xfrm>
                  <a:off x="2247060" y="1050600"/>
                  <a:ext cx="66096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39FB937B-482F-2F6F-FC5B-DC7CDE71D74F}"/>
                    </a:ext>
                  </a:extLst>
                </p14:cNvPr>
                <p14:cNvContentPartPr/>
                <p14:nvPr/>
              </p14:nvContentPartPr>
              <p14:xfrm>
                <a:off x="2949780" y="1358760"/>
                <a:ext cx="550080" cy="583920"/>
              </p14:xfrm>
            </p:contentPart>
          </mc:Choice>
          <mc:Fallback xmlns="">
            <p:pic>
              <p:nvPicPr>
                <p:cNvPr id="13" name="Ink 12">
                  <a:extLst>
                    <a:ext uri="{FF2B5EF4-FFF2-40B4-BE49-F238E27FC236}">
                      <a16:creationId xmlns:a16="http://schemas.microsoft.com/office/drawing/2014/main" id="{39FB937B-482F-2F6F-FC5B-DC7CDE71D74F}"/>
                    </a:ext>
                  </a:extLst>
                </p:cNvPr>
                <p:cNvPicPr/>
                <p:nvPr/>
              </p:nvPicPr>
              <p:blipFill>
                <a:blip r:embed="rId7"/>
                <a:stretch>
                  <a:fillRect/>
                </a:stretch>
              </p:blipFill>
              <p:spPr>
                <a:xfrm>
                  <a:off x="2914140" y="1323120"/>
                  <a:ext cx="62172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842F589-06C9-1271-38EB-920ADE711BA1}"/>
                    </a:ext>
                  </a:extLst>
                </p14:cNvPr>
                <p14:cNvContentPartPr/>
                <p14:nvPr/>
              </p14:nvContentPartPr>
              <p14:xfrm>
                <a:off x="3582660" y="1344000"/>
                <a:ext cx="529560" cy="507240"/>
              </p14:xfrm>
            </p:contentPart>
          </mc:Choice>
          <mc:Fallback xmlns="">
            <p:pic>
              <p:nvPicPr>
                <p:cNvPr id="14" name="Ink 13">
                  <a:extLst>
                    <a:ext uri="{FF2B5EF4-FFF2-40B4-BE49-F238E27FC236}">
                      <a16:creationId xmlns:a16="http://schemas.microsoft.com/office/drawing/2014/main" id="{D842F589-06C9-1271-38EB-920ADE711BA1}"/>
                    </a:ext>
                  </a:extLst>
                </p:cNvPr>
                <p:cNvPicPr/>
                <p:nvPr/>
              </p:nvPicPr>
              <p:blipFill>
                <a:blip r:embed="rId9"/>
                <a:stretch>
                  <a:fillRect/>
                </a:stretch>
              </p:blipFill>
              <p:spPr>
                <a:xfrm>
                  <a:off x="3546660" y="1308360"/>
                  <a:ext cx="60120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7C4C8355-AC26-338C-1110-74DFA145E765}"/>
                    </a:ext>
                  </a:extLst>
                </p14:cNvPr>
                <p14:cNvContentPartPr/>
                <p14:nvPr/>
              </p14:nvContentPartPr>
              <p14:xfrm>
                <a:off x="4238940" y="1141320"/>
                <a:ext cx="55080" cy="722880"/>
              </p14:xfrm>
            </p:contentPart>
          </mc:Choice>
          <mc:Fallback xmlns="">
            <p:pic>
              <p:nvPicPr>
                <p:cNvPr id="15" name="Ink 14">
                  <a:extLst>
                    <a:ext uri="{FF2B5EF4-FFF2-40B4-BE49-F238E27FC236}">
                      <a16:creationId xmlns:a16="http://schemas.microsoft.com/office/drawing/2014/main" id="{7C4C8355-AC26-338C-1110-74DFA145E765}"/>
                    </a:ext>
                  </a:extLst>
                </p:cNvPr>
                <p:cNvPicPr/>
                <p:nvPr/>
              </p:nvPicPr>
              <p:blipFill>
                <a:blip r:embed="rId11"/>
                <a:stretch>
                  <a:fillRect/>
                </a:stretch>
              </p:blipFill>
              <p:spPr>
                <a:xfrm>
                  <a:off x="4203300" y="1105680"/>
                  <a:ext cx="126720" cy="79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5F9F5B8C-1F0E-C262-C15C-A5E0DA1DBAF7}"/>
                    </a:ext>
                  </a:extLst>
                </p14:cNvPr>
                <p14:cNvContentPartPr/>
                <p14:nvPr/>
              </p14:nvContentPartPr>
              <p14:xfrm>
                <a:off x="4498500" y="1204680"/>
                <a:ext cx="136440" cy="671400"/>
              </p14:xfrm>
            </p:contentPart>
          </mc:Choice>
          <mc:Fallback xmlns="">
            <p:pic>
              <p:nvPicPr>
                <p:cNvPr id="16" name="Ink 15">
                  <a:extLst>
                    <a:ext uri="{FF2B5EF4-FFF2-40B4-BE49-F238E27FC236}">
                      <a16:creationId xmlns:a16="http://schemas.microsoft.com/office/drawing/2014/main" id="{5F9F5B8C-1F0E-C262-C15C-A5E0DA1DBAF7}"/>
                    </a:ext>
                  </a:extLst>
                </p:cNvPr>
                <p:cNvPicPr/>
                <p:nvPr/>
              </p:nvPicPr>
              <p:blipFill>
                <a:blip r:embed="rId13"/>
                <a:stretch>
                  <a:fillRect/>
                </a:stretch>
              </p:blipFill>
              <p:spPr>
                <a:xfrm>
                  <a:off x="4462860" y="1169040"/>
                  <a:ext cx="20808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AF974F8-3300-90DF-8CFE-27A0C7C7686E}"/>
                    </a:ext>
                  </a:extLst>
                </p14:cNvPr>
                <p14:cNvContentPartPr/>
                <p14:nvPr/>
              </p14:nvContentPartPr>
              <p14:xfrm>
                <a:off x="4906740" y="1350120"/>
                <a:ext cx="519120" cy="550080"/>
              </p14:xfrm>
            </p:contentPart>
          </mc:Choice>
          <mc:Fallback xmlns="">
            <p:pic>
              <p:nvPicPr>
                <p:cNvPr id="17" name="Ink 16">
                  <a:extLst>
                    <a:ext uri="{FF2B5EF4-FFF2-40B4-BE49-F238E27FC236}">
                      <a16:creationId xmlns:a16="http://schemas.microsoft.com/office/drawing/2014/main" id="{EAF974F8-3300-90DF-8CFE-27A0C7C7686E}"/>
                    </a:ext>
                  </a:extLst>
                </p:cNvPr>
                <p:cNvPicPr/>
                <p:nvPr/>
              </p:nvPicPr>
              <p:blipFill>
                <a:blip r:embed="rId15"/>
                <a:stretch>
                  <a:fillRect/>
                </a:stretch>
              </p:blipFill>
              <p:spPr>
                <a:xfrm>
                  <a:off x="4870740" y="1314120"/>
                  <a:ext cx="59076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9001B8CC-2D48-9153-BDDA-967A60DC82B8}"/>
                    </a:ext>
                  </a:extLst>
                </p14:cNvPr>
                <p14:cNvContentPartPr/>
                <p14:nvPr/>
              </p14:nvContentPartPr>
              <p14:xfrm>
                <a:off x="5492820" y="1378920"/>
                <a:ext cx="630360" cy="1121760"/>
              </p14:xfrm>
            </p:contentPart>
          </mc:Choice>
          <mc:Fallback xmlns="">
            <p:pic>
              <p:nvPicPr>
                <p:cNvPr id="18" name="Ink 17">
                  <a:extLst>
                    <a:ext uri="{FF2B5EF4-FFF2-40B4-BE49-F238E27FC236}">
                      <a16:creationId xmlns:a16="http://schemas.microsoft.com/office/drawing/2014/main" id="{9001B8CC-2D48-9153-BDDA-967A60DC82B8}"/>
                    </a:ext>
                  </a:extLst>
                </p:cNvPr>
                <p:cNvPicPr/>
                <p:nvPr/>
              </p:nvPicPr>
              <p:blipFill>
                <a:blip r:embed="rId17"/>
                <a:stretch>
                  <a:fillRect/>
                </a:stretch>
              </p:blipFill>
              <p:spPr>
                <a:xfrm>
                  <a:off x="5456820" y="1343280"/>
                  <a:ext cx="70200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7731926-C3CE-F1BE-7615-3E36A25E6718}"/>
                    </a:ext>
                  </a:extLst>
                </p14:cNvPr>
                <p14:cNvContentPartPr/>
                <p14:nvPr/>
              </p14:nvContentPartPr>
              <p14:xfrm>
                <a:off x="6812580" y="1026480"/>
                <a:ext cx="21960" cy="660960"/>
              </p14:xfrm>
            </p:contentPart>
          </mc:Choice>
          <mc:Fallback xmlns="">
            <p:pic>
              <p:nvPicPr>
                <p:cNvPr id="19" name="Ink 18">
                  <a:extLst>
                    <a:ext uri="{FF2B5EF4-FFF2-40B4-BE49-F238E27FC236}">
                      <a16:creationId xmlns:a16="http://schemas.microsoft.com/office/drawing/2014/main" id="{87731926-C3CE-F1BE-7615-3E36A25E6718}"/>
                    </a:ext>
                  </a:extLst>
                </p:cNvPr>
                <p:cNvPicPr/>
                <p:nvPr/>
              </p:nvPicPr>
              <p:blipFill>
                <a:blip r:embed="rId19"/>
                <a:stretch>
                  <a:fillRect/>
                </a:stretch>
              </p:blipFill>
              <p:spPr>
                <a:xfrm>
                  <a:off x="6776940" y="990480"/>
                  <a:ext cx="93600" cy="73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2C47F1EC-E70B-6558-6D03-224A5FD3339E}"/>
                    </a:ext>
                  </a:extLst>
                </p14:cNvPr>
                <p14:cNvContentPartPr/>
                <p14:nvPr/>
              </p14:nvContentPartPr>
              <p14:xfrm>
                <a:off x="6667500" y="923880"/>
                <a:ext cx="978120" cy="742680"/>
              </p14:xfrm>
            </p:contentPart>
          </mc:Choice>
          <mc:Fallback xmlns="">
            <p:pic>
              <p:nvPicPr>
                <p:cNvPr id="20" name="Ink 19">
                  <a:extLst>
                    <a:ext uri="{FF2B5EF4-FFF2-40B4-BE49-F238E27FC236}">
                      <a16:creationId xmlns:a16="http://schemas.microsoft.com/office/drawing/2014/main" id="{2C47F1EC-E70B-6558-6D03-224A5FD3339E}"/>
                    </a:ext>
                  </a:extLst>
                </p:cNvPr>
                <p:cNvPicPr/>
                <p:nvPr/>
              </p:nvPicPr>
              <p:blipFill>
                <a:blip r:embed="rId21"/>
                <a:stretch>
                  <a:fillRect/>
                </a:stretch>
              </p:blipFill>
              <p:spPr>
                <a:xfrm>
                  <a:off x="6631860" y="887880"/>
                  <a:ext cx="1049760" cy="814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8FBF2B01-92C2-FA73-260C-435A0C574B32}"/>
                    </a:ext>
                  </a:extLst>
                </p14:cNvPr>
                <p14:cNvContentPartPr/>
                <p14:nvPr/>
              </p14:nvContentPartPr>
              <p14:xfrm>
                <a:off x="7725540" y="1052760"/>
                <a:ext cx="651600" cy="553320"/>
              </p14:xfrm>
            </p:contentPart>
          </mc:Choice>
          <mc:Fallback xmlns="">
            <p:pic>
              <p:nvPicPr>
                <p:cNvPr id="21" name="Ink 20">
                  <a:extLst>
                    <a:ext uri="{FF2B5EF4-FFF2-40B4-BE49-F238E27FC236}">
                      <a16:creationId xmlns:a16="http://schemas.microsoft.com/office/drawing/2014/main" id="{8FBF2B01-92C2-FA73-260C-435A0C574B32}"/>
                    </a:ext>
                  </a:extLst>
                </p:cNvPr>
                <p:cNvPicPr/>
                <p:nvPr/>
              </p:nvPicPr>
              <p:blipFill>
                <a:blip r:embed="rId23"/>
                <a:stretch>
                  <a:fillRect/>
                </a:stretch>
              </p:blipFill>
              <p:spPr>
                <a:xfrm>
                  <a:off x="7689900" y="1016760"/>
                  <a:ext cx="72324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266A4F0C-A068-F9E7-B834-CCED6C1382AB}"/>
                    </a:ext>
                  </a:extLst>
                </p14:cNvPr>
                <p14:cNvContentPartPr/>
                <p14:nvPr/>
              </p14:nvContentPartPr>
              <p14:xfrm>
                <a:off x="8505300" y="1059960"/>
                <a:ext cx="419040" cy="497880"/>
              </p14:xfrm>
            </p:contentPart>
          </mc:Choice>
          <mc:Fallback xmlns="">
            <p:pic>
              <p:nvPicPr>
                <p:cNvPr id="22" name="Ink 21">
                  <a:extLst>
                    <a:ext uri="{FF2B5EF4-FFF2-40B4-BE49-F238E27FC236}">
                      <a16:creationId xmlns:a16="http://schemas.microsoft.com/office/drawing/2014/main" id="{266A4F0C-A068-F9E7-B834-CCED6C1382AB}"/>
                    </a:ext>
                  </a:extLst>
                </p:cNvPr>
                <p:cNvPicPr/>
                <p:nvPr/>
              </p:nvPicPr>
              <p:blipFill>
                <a:blip r:embed="rId25"/>
                <a:stretch>
                  <a:fillRect/>
                </a:stretch>
              </p:blipFill>
              <p:spPr>
                <a:xfrm>
                  <a:off x="8469660" y="1024320"/>
                  <a:ext cx="49068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1BF59E26-95E1-685D-E83E-409199AFD1F8}"/>
                    </a:ext>
                  </a:extLst>
                </p14:cNvPr>
                <p14:cNvContentPartPr/>
                <p14:nvPr/>
              </p14:nvContentPartPr>
              <p14:xfrm>
                <a:off x="9084540" y="932880"/>
                <a:ext cx="55080" cy="662760"/>
              </p14:xfrm>
            </p:contentPart>
          </mc:Choice>
          <mc:Fallback xmlns="">
            <p:pic>
              <p:nvPicPr>
                <p:cNvPr id="23" name="Ink 22">
                  <a:extLst>
                    <a:ext uri="{FF2B5EF4-FFF2-40B4-BE49-F238E27FC236}">
                      <a16:creationId xmlns:a16="http://schemas.microsoft.com/office/drawing/2014/main" id="{1BF59E26-95E1-685D-E83E-409199AFD1F8}"/>
                    </a:ext>
                  </a:extLst>
                </p:cNvPr>
                <p:cNvPicPr/>
                <p:nvPr/>
              </p:nvPicPr>
              <p:blipFill>
                <a:blip r:embed="rId27"/>
                <a:stretch>
                  <a:fillRect/>
                </a:stretch>
              </p:blipFill>
              <p:spPr>
                <a:xfrm>
                  <a:off x="9048540" y="896880"/>
                  <a:ext cx="12672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9DCDF50A-A2C1-B6A4-8DBD-51ABBA5EDFFE}"/>
                    </a:ext>
                  </a:extLst>
                </p14:cNvPr>
                <p14:cNvContentPartPr/>
                <p14:nvPr/>
              </p14:nvContentPartPr>
              <p14:xfrm>
                <a:off x="9145020" y="1066080"/>
                <a:ext cx="563040" cy="475560"/>
              </p14:xfrm>
            </p:contentPart>
          </mc:Choice>
          <mc:Fallback xmlns="">
            <p:pic>
              <p:nvPicPr>
                <p:cNvPr id="24" name="Ink 23">
                  <a:extLst>
                    <a:ext uri="{FF2B5EF4-FFF2-40B4-BE49-F238E27FC236}">
                      <a16:creationId xmlns:a16="http://schemas.microsoft.com/office/drawing/2014/main" id="{9DCDF50A-A2C1-B6A4-8DBD-51ABBA5EDFFE}"/>
                    </a:ext>
                  </a:extLst>
                </p:cNvPr>
                <p:cNvPicPr/>
                <p:nvPr/>
              </p:nvPicPr>
              <p:blipFill>
                <a:blip r:embed="rId29"/>
                <a:stretch>
                  <a:fillRect/>
                </a:stretch>
              </p:blipFill>
              <p:spPr>
                <a:xfrm>
                  <a:off x="9109380" y="1030080"/>
                  <a:ext cx="6346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670F9EE9-D0CB-7A3D-85A9-AD064D3C981A}"/>
                    </a:ext>
                  </a:extLst>
                </p14:cNvPr>
                <p14:cNvContentPartPr/>
                <p14:nvPr/>
              </p14:nvContentPartPr>
              <p14:xfrm>
                <a:off x="2446620" y="2220960"/>
                <a:ext cx="45720" cy="705600"/>
              </p14:xfrm>
            </p:contentPart>
          </mc:Choice>
          <mc:Fallback xmlns="">
            <p:pic>
              <p:nvPicPr>
                <p:cNvPr id="26" name="Ink 25">
                  <a:extLst>
                    <a:ext uri="{FF2B5EF4-FFF2-40B4-BE49-F238E27FC236}">
                      <a16:creationId xmlns:a16="http://schemas.microsoft.com/office/drawing/2014/main" id="{670F9EE9-D0CB-7A3D-85A9-AD064D3C981A}"/>
                    </a:ext>
                  </a:extLst>
                </p:cNvPr>
                <p:cNvPicPr/>
                <p:nvPr/>
              </p:nvPicPr>
              <p:blipFill>
                <a:blip r:embed="rId31"/>
                <a:stretch>
                  <a:fillRect/>
                </a:stretch>
              </p:blipFill>
              <p:spPr>
                <a:xfrm>
                  <a:off x="2410620" y="2184960"/>
                  <a:ext cx="117360" cy="77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86E3DAEC-FCE0-6F18-0B94-A48668E35A46}"/>
                    </a:ext>
                  </a:extLst>
                </p14:cNvPr>
                <p14:cNvContentPartPr/>
                <p14:nvPr/>
              </p14:nvContentPartPr>
              <p14:xfrm>
                <a:off x="2061780" y="2523720"/>
                <a:ext cx="857160" cy="16920"/>
              </p14:xfrm>
            </p:contentPart>
          </mc:Choice>
          <mc:Fallback xmlns="">
            <p:pic>
              <p:nvPicPr>
                <p:cNvPr id="27" name="Ink 26">
                  <a:extLst>
                    <a:ext uri="{FF2B5EF4-FFF2-40B4-BE49-F238E27FC236}">
                      <a16:creationId xmlns:a16="http://schemas.microsoft.com/office/drawing/2014/main" id="{86E3DAEC-FCE0-6F18-0B94-A48668E35A46}"/>
                    </a:ext>
                  </a:extLst>
                </p:cNvPr>
                <p:cNvPicPr/>
                <p:nvPr/>
              </p:nvPicPr>
              <p:blipFill>
                <a:blip r:embed="rId33"/>
                <a:stretch>
                  <a:fillRect/>
                </a:stretch>
              </p:blipFill>
              <p:spPr>
                <a:xfrm>
                  <a:off x="2026140" y="2487720"/>
                  <a:ext cx="9288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6B7CB617-E857-0F7F-3DD1-3C1AE70337E2}"/>
                    </a:ext>
                  </a:extLst>
                </p14:cNvPr>
                <p14:cNvContentPartPr/>
                <p14:nvPr/>
              </p14:nvContentPartPr>
              <p14:xfrm>
                <a:off x="2903100" y="2202240"/>
                <a:ext cx="659880" cy="701280"/>
              </p14:xfrm>
            </p:contentPart>
          </mc:Choice>
          <mc:Fallback xmlns="">
            <p:pic>
              <p:nvPicPr>
                <p:cNvPr id="28" name="Ink 27">
                  <a:extLst>
                    <a:ext uri="{FF2B5EF4-FFF2-40B4-BE49-F238E27FC236}">
                      <a16:creationId xmlns:a16="http://schemas.microsoft.com/office/drawing/2014/main" id="{6B7CB617-E857-0F7F-3DD1-3C1AE70337E2}"/>
                    </a:ext>
                  </a:extLst>
                </p:cNvPr>
                <p:cNvPicPr/>
                <p:nvPr/>
              </p:nvPicPr>
              <p:blipFill>
                <a:blip r:embed="rId35"/>
                <a:stretch>
                  <a:fillRect/>
                </a:stretch>
              </p:blipFill>
              <p:spPr>
                <a:xfrm>
                  <a:off x="2867100" y="2166600"/>
                  <a:ext cx="73152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E6932C06-05F5-0260-6A65-D89761CB891C}"/>
                    </a:ext>
                  </a:extLst>
                </p14:cNvPr>
                <p14:cNvContentPartPr/>
                <p14:nvPr/>
              </p14:nvContentPartPr>
              <p14:xfrm>
                <a:off x="3670620" y="2374680"/>
                <a:ext cx="610920" cy="565560"/>
              </p14:xfrm>
            </p:contentPart>
          </mc:Choice>
          <mc:Fallback xmlns="">
            <p:pic>
              <p:nvPicPr>
                <p:cNvPr id="29" name="Ink 28">
                  <a:extLst>
                    <a:ext uri="{FF2B5EF4-FFF2-40B4-BE49-F238E27FC236}">
                      <a16:creationId xmlns:a16="http://schemas.microsoft.com/office/drawing/2014/main" id="{E6932C06-05F5-0260-6A65-D89761CB891C}"/>
                    </a:ext>
                  </a:extLst>
                </p:cNvPr>
                <p:cNvPicPr/>
                <p:nvPr/>
              </p:nvPicPr>
              <p:blipFill>
                <a:blip r:embed="rId37"/>
                <a:stretch>
                  <a:fillRect/>
                </a:stretch>
              </p:blipFill>
              <p:spPr>
                <a:xfrm>
                  <a:off x="3634980" y="2339040"/>
                  <a:ext cx="6825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42086748-438C-7C51-F6B3-586371108272}"/>
                    </a:ext>
                  </a:extLst>
                </p14:cNvPr>
                <p14:cNvContentPartPr/>
                <p14:nvPr/>
              </p14:nvContentPartPr>
              <p14:xfrm>
                <a:off x="5159220" y="2117640"/>
                <a:ext cx="792360" cy="754200"/>
              </p14:xfrm>
            </p:contentPart>
          </mc:Choice>
          <mc:Fallback xmlns="">
            <p:pic>
              <p:nvPicPr>
                <p:cNvPr id="30" name="Ink 29">
                  <a:extLst>
                    <a:ext uri="{FF2B5EF4-FFF2-40B4-BE49-F238E27FC236}">
                      <a16:creationId xmlns:a16="http://schemas.microsoft.com/office/drawing/2014/main" id="{42086748-438C-7C51-F6B3-586371108272}"/>
                    </a:ext>
                  </a:extLst>
                </p:cNvPr>
                <p:cNvPicPr/>
                <p:nvPr/>
              </p:nvPicPr>
              <p:blipFill>
                <a:blip r:embed="rId39"/>
                <a:stretch>
                  <a:fillRect/>
                </a:stretch>
              </p:blipFill>
              <p:spPr>
                <a:xfrm>
                  <a:off x="5123580" y="2082000"/>
                  <a:ext cx="86400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68BD765D-BA75-7910-2DCF-D60CE40515E3}"/>
                    </a:ext>
                  </a:extLst>
                </p14:cNvPr>
                <p14:cNvContentPartPr/>
                <p14:nvPr/>
              </p14:nvContentPartPr>
              <p14:xfrm>
                <a:off x="6035820" y="2270280"/>
                <a:ext cx="545040" cy="506160"/>
              </p14:xfrm>
            </p:contentPart>
          </mc:Choice>
          <mc:Fallback xmlns="">
            <p:pic>
              <p:nvPicPr>
                <p:cNvPr id="31" name="Ink 30">
                  <a:extLst>
                    <a:ext uri="{FF2B5EF4-FFF2-40B4-BE49-F238E27FC236}">
                      <a16:creationId xmlns:a16="http://schemas.microsoft.com/office/drawing/2014/main" id="{68BD765D-BA75-7910-2DCF-D60CE40515E3}"/>
                    </a:ext>
                  </a:extLst>
                </p:cNvPr>
                <p:cNvPicPr/>
                <p:nvPr/>
              </p:nvPicPr>
              <p:blipFill>
                <a:blip r:embed="rId41"/>
                <a:stretch>
                  <a:fillRect/>
                </a:stretch>
              </p:blipFill>
              <p:spPr>
                <a:xfrm>
                  <a:off x="5999820" y="2234280"/>
                  <a:ext cx="61668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DD6D3BD7-2969-A730-FB2D-E0D1183EBB58}"/>
                    </a:ext>
                  </a:extLst>
                </p14:cNvPr>
                <p14:cNvContentPartPr/>
                <p14:nvPr/>
              </p14:nvContentPartPr>
              <p14:xfrm>
                <a:off x="6720900" y="2289720"/>
                <a:ext cx="311400" cy="448560"/>
              </p14:xfrm>
            </p:contentPart>
          </mc:Choice>
          <mc:Fallback xmlns="">
            <p:pic>
              <p:nvPicPr>
                <p:cNvPr id="32" name="Ink 31">
                  <a:extLst>
                    <a:ext uri="{FF2B5EF4-FFF2-40B4-BE49-F238E27FC236}">
                      <a16:creationId xmlns:a16="http://schemas.microsoft.com/office/drawing/2014/main" id="{DD6D3BD7-2969-A730-FB2D-E0D1183EBB58}"/>
                    </a:ext>
                  </a:extLst>
                </p:cNvPr>
                <p:cNvPicPr/>
                <p:nvPr/>
              </p:nvPicPr>
              <p:blipFill>
                <a:blip r:embed="rId43"/>
                <a:stretch>
                  <a:fillRect/>
                </a:stretch>
              </p:blipFill>
              <p:spPr>
                <a:xfrm>
                  <a:off x="6684900" y="2253720"/>
                  <a:ext cx="38304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1572D4E-2C13-5BF1-45BD-05C7ED23E83F}"/>
                    </a:ext>
                  </a:extLst>
                </p14:cNvPr>
                <p14:cNvContentPartPr/>
                <p14:nvPr/>
              </p14:nvContentPartPr>
              <p14:xfrm>
                <a:off x="7321020" y="2160840"/>
                <a:ext cx="241920" cy="604800"/>
              </p14:xfrm>
            </p:contentPart>
          </mc:Choice>
          <mc:Fallback xmlns="">
            <p:pic>
              <p:nvPicPr>
                <p:cNvPr id="33" name="Ink 32">
                  <a:extLst>
                    <a:ext uri="{FF2B5EF4-FFF2-40B4-BE49-F238E27FC236}">
                      <a16:creationId xmlns:a16="http://schemas.microsoft.com/office/drawing/2014/main" id="{E1572D4E-2C13-5BF1-45BD-05C7ED23E83F}"/>
                    </a:ext>
                  </a:extLst>
                </p:cNvPr>
                <p:cNvPicPr/>
                <p:nvPr/>
              </p:nvPicPr>
              <p:blipFill>
                <a:blip r:embed="rId45"/>
                <a:stretch>
                  <a:fillRect/>
                </a:stretch>
              </p:blipFill>
              <p:spPr>
                <a:xfrm>
                  <a:off x="7285380" y="2125200"/>
                  <a:ext cx="313560" cy="676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613EA156-B58C-EA34-BAC8-413CAEA857C1}"/>
                    </a:ext>
                  </a:extLst>
                </p14:cNvPr>
                <p14:cNvContentPartPr/>
                <p14:nvPr/>
              </p14:nvContentPartPr>
              <p14:xfrm>
                <a:off x="7021860" y="2377920"/>
                <a:ext cx="680040" cy="34920"/>
              </p14:xfrm>
            </p:contentPart>
          </mc:Choice>
          <mc:Fallback xmlns="">
            <p:pic>
              <p:nvPicPr>
                <p:cNvPr id="34" name="Ink 33">
                  <a:extLst>
                    <a:ext uri="{FF2B5EF4-FFF2-40B4-BE49-F238E27FC236}">
                      <a16:creationId xmlns:a16="http://schemas.microsoft.com/office/drawing/2014/main" id="{613EA156-B58C-EA34-BAC8-413CAEA857C1}"/>
                    </a:ext>
                  </a:extLst>
                </p:cNvPr>
                <p:cNvPicPr/>
                <p:nvPr/>
              </p:nvPicPr>
              <p:blipFill>
                <a:blip r:embed="rId47"/>
                <a:stretch>
                  <a:fillRect/>
                </a:stretch>
              </p:blipFill>
              <p:spPr>
                <a:xfrm>
                  <a:off x="6985860" y="2342280"/>
                  <a:ext cx="751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D2BAD703-23B1-6C4B-DFEA-D85102F56C66}"/>
                    </a:ext>
                  </a:extLst>
                </p14:cNvPr>
                <p14:cNvContentPartPr/>
                <p14:nvPr/>
              </p14:nvContentPartPr>
              <p14:xfrm>
                <a:off x="7616940" y="2223840"/>
                <a:ext cx="949320" cy="524880"/>
              </p14:xfrm>
            </p:contentPart>
          </mc:Choice>
          <mc:Fallback xmlns="">
            <p:pic>
              <p:nvPicPr>
                <p:cNvPr id="35" name="Ink 34">
                  <a:extLst>
                    <a:ext uri="{FF2B5EF4-FFF2-40B4-BE49-F238E27FC236}">
                      <a16:creationId xmlns:a16="http://schemas.microsoft.com/office/drawing/2014/main" id="{D2BAD703-23B1-6C4B-DFEA-D85102F56C66}"/>
                    </a:ext>
                  </a:extLst>
                </p:cNvPr>
                <p:cNvPicPr/>
                <p:nvPr/>
              </p:nvPicPr>
              <p:blipFill>
                <a:blip r:embed="rId49"/>
                <a:stretch>
                  <a:fillRect/>
                </a:stretch>
              </p:blipFill>
              <p:spPr>
                <a:xfrm>
                  <a:off x="7581300" y="2188200"/>
                  <a:ext cx="102096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33284F35-2054-C9E6-AD9B-2039BD05F8B1}"/>
                    </a:ext>
                  </a:extLst>
                </p14:cNvPr>
                <p14:cNvContentPartPr/>
                <p14:nvPr/>
              </p14:nvContentPartPr>
              <p14:xfrm>
                <a:off x="8411460" y="2013600"/>
                <a:ext cx="54000" cy="17280"/>
              </p14:xfrm>
            </p:contentPart>
          </mc:Choice>
          <mc:Fallback xmlns="">
            <p:pic>
              <p:nvPicPr>
                <p:cNvPr id="36" name="Ink 35">
                  <a:extLst>
                    <a:ext uri="{FF2B5EF4-FFF2-40B4-BE49-F238E27FC236}">
                      <a16:creationId xmlns:a16="http://schemas.microsoft.com/office/drawing/2014/main" id="{33284F35-2054-C9E6-AD9B-2039BD05F8B1}"/>
                    </a:ext>
                  </a:extLst>
                </p:cNvPr>
                <p:cNvPicPr/>
                <p:nvPr/>
              </p:nvPicPr>
              <p:blipFill>
                <a:blip r:embed="rId51"/>
                <a:stretch>
                  <a:fillRect/>
                </a:stretch>
              </p:blipFill>
              <p:spPr>
                <a:xfrm>
                  <a:off x="8375820" y="1977960"/>
                  <a:ext cx="125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012256B2-6B8D-BBD2-1DD8-03DC7D321A64}"/>
                    </a:ext>
                  </a:extLst>
                </p14:cNvPr>
                <p14:cNvContentPartPr/>
                <p14:nvPr/>
              </p14:nvContentPartPr>
              <p14:xfrm>
                <a:off x="8826540" y="2195040"/>
                <a:ext cx="1321560" cy="505800"/>
              </p14:xfrm>
            </p:contentPart>
          </mc:Choice>
          <mc:Fallback xmlns="">
            <p:pic>
              <p:nvPicPr>
                <p:cNvPr id="37" name="Ink 36">
                  <a:extLst>
                    <a:ext uri="{FF2B5EF4-FFF2-40B4-BE49-F238E27FC236}">
                      <a16:creationId xmlns:a16="http://schemas.microsoft.com/office/drawing/2014/main" id="{012256B2-6B8D-BBD2-1DD8-03DC7D321A64}"/>
                    </a:ext>
                  </a:extLst>
                </p:cNvPr>
                <p:cNvPicPr/>
                <p:nvPr/>
              </p:nvPicPr>
              <p:blipFill>
                <a:blip r:embed="rId53"/>
                <a:stretch>
                  <a:fillRect/>
                </a:stretch>
              </p:blipFill>
              <p:spPr>
                <a:xfrm>
                  <a:off x="8790540" y="2159400"/>
                  <a:ext cx="1393200" cy="577440"/>
                </a:xfrm>
                <a:prstGeom prst="rect">
                  <a:avLst/>
                </a:prstGeom>
              </p:spPr>
            </p:pic>
          </mc:Fallback>
        </mc:AlternateContent>
      </p:grpSp>
    </p:spTree>
    <p:extLst>
      <p:ext uri="{BB962C8B-B14F-4D97-AF65-F5344CB8AC3E}">
        <p14:creationId xmlns:p14="http://schemas.microsoft.com/office/powerpoint/2010/main" val="1732894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D2BC7-7A3E-E02C-CFE3-C6FC8E577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3E341-C5E1-11AC-8D26-12BABED0896F}"/>
              </a:ext>
            </a:extLst>
          </p:cNvPr>
          <p:cNvSpPr>
            <a:spLocks noGrp="1"/>
          </p:cNvSpPr>
          <p:nvPr>
            <p:ph type="title"/>
          </p:nvPr>
        </p:nvSpPr>
        <p:spPr/>
        <p:txBody>
          <a:bodyPr/>
          <a:lstStyle/>
          <a:p>
            <a:r>
              <a:rPr lang="en-US" dirty="0"/>
              <a:t>Keeping up with demanding consumer base</a:t>
            </a:r>
          </a:p>
        </p:txBody>
      </p:sp>
      <p:sp>
        <p:nvSpPr>
          <p:cNvPr id="3" name="Content Placeholder 2">
            <a:extLst>
              <a:ext uri="{FF2B5EF4-FFF2-40B4-BE49-F238E27FC236}">
                <a16:creationId xmlns:a16="http://schemas.microsoft.com/office/drawing/2014/main" id="{84B0208D-01DD-AAB4-B6C7-456989FA2946}"/>
              </a:ext>
            </a:extLst>
          </p:cNvPr>
          <p:cNvSpPr>
            <a:spLocks noGrp="1"/>
          </p:cNvSpPr>
          <p:nvPr>
            <p:ph idx="1"/>
          </p:nvPr>
        </p:nvSpPr>
        <p:spPr>
          <a:xfrm>
            <a:off x="838200" y="1690687"/>
            <a:ext cx="4963245" cy="4802187"/>
          </a:xfrm>
        </p:spPr>
        <p:txBody>
          <a:bodyPr>
            <a:normAutofit fontScale="77500" lnSpcReduction="20000"/>
          </a:bodyPr>
          <a:lstStyle/>
          <a:p>
            <a:pPr marL="0" indent="0">
              <a:lnSpc>
                <a:spcPct val="120000"/>
              </a:lnSpc>
              <a:buNone/>
            </a:pPr>
            <a:r>
              <a:rPr lang="en-US" dirty="0"/>
              <a:t>The e-commerce, specifically the fashion sector, has received criticism from activists due to the large carbon footprint. </a:t>
            </a:r>
            <a:r>
              <a:rPr lang="en-US" b="1" dirty="0"/>
              <a:t>Fashion production alone comprises 10% of the total global carbon emissions. </a:t>
            </a:r>
            <a:r>
              <a:rPr lang="en-US" dirty="0"/>
              <a:t>These textiles can dry up water sources and pollute rivers and streams. </a:t>
            </a:r>
          </a:p>
          <a:p>
            <a:pPr marL="0" indent="0">
              <a:lnSpc>
                <a:spcPct val="120000"/>
              </a:lnSpc>
              <a:buNone/>
            </a:pPr>
            <a:r>
              <a:rPr lang="en-US" dirty="0"/>
              <a:t>Fast fashion brands like Shein, Forever 21, UNIQLO, and H&amp;M popular because of their ability to produce the latest fashion trend. But are large contributors to the enviornmental impact.</a:t>
            </a:r>
          </a:p>
        </p:txBody>
      </p:sp>
      <p:pic>
        <p:nvPicPr>
          <p:cNvPr id="1026" name="Picture 2" descr="Shein IPO: What to know as the fast-fashion giant prepares to go public.">
            <a:extLst>
              <a:ext uri="{FF2B5EF4-FFF2-40B4-BE49-F238E27FC236}">
                <a16:creationId xmlns:a16="http://schemas.microsoft.com/office/drawing/2014/main" id="{8F33ADA8-7A84-DD81-C30F-813137BF5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67313"/>
            <a:ext cx="5359313" cy="357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20631-0F00-A55E-F043-1231D0C50759}"/>
            </a:ext>
          </a:extLst>
        </p:cNvPr>
        <p:cNvGrpSpPr/>
        <p:nvPr/>
      </p:nvGrpSpPr>
      <p:grpSpPr>
        <a:xfrm>
          <a:off x="0" y="0"/>
          <a:ext cx="0" cy="0"/>
          <a:chOff x="0" y="0"/>
          <a:chExt cx="0" cy="0"/>
        </a:xfrm>
      </p:grpSpPr>
      <p:sp>
        <p:nvSpPr>
          <p:cNvPr id="2156" name="Title 1">
            <a:extLst>
              <a:ext uri="{FF2B5EF4-FFF2-40B4-BE49-F238E27FC236}">
                <a16:creationId xmlns:a16="http://schemas.microsoft.com/office/drawing/2014/main" id="{3302FB78-9251-82DA-0FA2-2B54B862EEA4}"/>
              </a:ext>
            </a:extLst>
          </p:cNvPr>
          <p:cNvSpPr>
            <a:spLocks noGrp="1"/>
          </p:cNvSpPr>
          <p:nvPr>
            <p:ph type="title"/>
          </p:nvPr>
        </p:nvSpPr>
        <p:spPr>
          <a:xfrm>
            <a:off x="838200" y="365125"/>
            <a:ext cx="10515600" cy="1325563"/>
          </a:xfrm>
        </p:spPr>
        <p:txBody>
          <a:bodyPr/>
          <a:lstStyle/>
          <a:p>
            <a:r>
              <a:rPr lang="en-US" dirty="0"/>
              <a:t>The people behind the hanger</a:t>
            </a:r>
          </a:p>
        </p:txBody>
      </p:sp>
      <p:sp>
        <p:nvSpPr>
          <p:cNvPr id="2157" name="Content Placeholder 2">
            <a:extLst>
              <a:ext uri="{FF2B5EF4-FFF2-40B4-BE49-F238E27FC236}">
                <a16:creationId xmlns:a16="http://schemas.microsoft.com/office/drawing/2014/main" id="{1968A9E0-FD77-0F4C-18C3-18A8E8194029}"/>
              </a:ext>
            </a:extLst>
          </p:cNvPr>
          <p:cNvSpPr>
            <a:spLocks noGrp="1"/>
          </p:cNvSpPr>
          <p:nvPr>
            <p:ph idx="1"/>
          </p:nvPr>
        </p:nvSpPr>
        <p:spPr>
          <a:xfrm>
            <a:off x="838200" y="1825625"/>
            <a:ext cx="10515600" cy="4351338"/>
          </a:xfrm>
        </p:spPr>
        <p:txBody>
          <a:bodyPr>
            <a:normAutofit lnSpcReduction="10000"/>
          </a:bodyPr>
          <a:lstStyle/>
          <a:p>
            <a:pPr marL="0" indent="0">
              <a:lnSpc>
                <a:spcPct val="120000"/>
              </a:lnSpc>
              <a:buNone/>
            </a:pPr>
            <a:r>
              <a:rPr lang="en-US" dirty="0"/>
              <a:t>Clothing productions employs primarily young women between the ages of 18 and 24 according to Remake.</a:t>
            </a:r>
          </a:p>
          <a:p>
            <a:pPr marL="0" indent="0">
              <a:lnSpc>
                <a:spcPct val="120000"/>
              </a:lnSpc>
              <a:buNone/>
            </a:pPr>
            <a:r>
              <a:rPr lang="en-US" b="1" dirty="0"/>
              <a:t>Women in Bangladesh make about $96 per month… I did the math that is about $4.80 a day or $0.60 per hour.</a:t>
            </a:r>
          </a:p>
          <a:p>
            <a:pPr marL="0" indent="0">
              <a:lnSpc>
                <a:spcPct val="120000"/>
              </a:lnSpc>
              <a:buNone/>
            </a:pPr>
            <a:r>
              <a:rPr lang="en-US" dirty="0"/>
              <a:t>The U.S. Department of Labor has found evidence of forced child labor in the fashion industry in countries such as Argentina, Bangladesh, Brazil, China, India, Indonesia, Philippines, Turkey, and Vietnam.</a:t>
            </a:r>
          </a:p>
        </p:txBody>
      </p:sp>
    </p:spTree>
    <p:extLst>
      <p:ext uri="{BB962C8B-B14F-4D97-AF65-F5344CB8AC3E}">
        <p14:creationId xmlns:p14="http://schemas.microsoft.com/office/powerpoint/2010/main" val="3340273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CD6B6C40-6572-5599-1739-BE227D534CC0}"/>
              </a:ext>
            </a:extLst>
          </p:cNvPr>
          <p:cNvGrpSpPr/>
          <p:nvPr/>
        </p:nvGrpSpPr>
        <p:grpSpPr>
          <a:xfrm>
            <a:off x="2641020" y="1533420"/>
            <a:ext cx="7265520" cy="4015680"/>
            <a:chOff x="2641020" y="1533420"/>
            <a:chExt cx="7265520" cy="4015680"/>
          </a:xfrm>
        </p:grpSpPr>
        <p:grpSp>
          <p:nvGrpSpPr>
            <p:cNvPr id="72" name="Group 71">
              <a:extLst>
                <a:ext uri="{FF2B5EF4-FFF2-40B4-BE49-F238E27FC236}">
                  <a16:creationId xmlns:a16="http://schemas.microsoft.com/office/drawing/2014/main" id="{20BA2B15-61DC-FCD3-5429-0AF796808C3C}"/>
                </a:ext>
              </a:extLst>
            </p:cNvPr>
            <p:cNvGrpSpPr/>
            <p:nvPr/>
          </p:nvGrpSpPr>
          <p:grpSpPr>
            <a:xfrm>
              <a:off x="2962860" y="4038540"/>
              <a:ext cx="1973160" cy="491040"/>
              <a:chOff x="2962860" y="4038540"/>
              <a:chExt cx="1973160" cy="491040"/>
            </a:xfrm>
          </p:grpSpPr>
          <mc:AlternateContent xmlns:mc="http://schemas.openxmlformats.org/markup-compatibility/2006" xmlns:p14="http://schemas.microsoft.com/office/powerpoint/2010/main">
            <mc:Choice Requires="p14">
              <p:contentPart p14:bwMode="auto" r:id="rId2">
                <p14:nvContentPartPr>
                  <p14:cNvPr id="51" name="Ink 50">
                    <a:extLst>
                      <a:ext uri="{FF2B5EF4-FFF2-40B4-BE49-F238E27FC236}">
                        <a16:creationId xmlns:a16="http://schemas.microsoft.com/office/drawing/2014/main" id="{E269F458-79C3-AEA1-3357-51AADDD7664F}"/>
                      </a:ext>
                    </a:extLst>
                  </p14:cNvPr>
                  <p14:cNvContentPartPr/>
                  <p14:nvPr/>
                </p14:nvContentPartPr>
                <p14:xfrm>
                  <a:off x="2962860" y="4038540"/>
                  <a:ext cx="905040" cy="46080"/>
                </p14:xfrm>
              </p:contentPart>
            </mc:Choice>
            <mc:Fallback xmlns="">
              <p:pic>
                <p:nvPicPr>
                  <p:cNvPr id="51" name="Ink 50">
                    <a:extLst>
                      <a:ext uri="{FF2B5EF4-FFF2-40B4-BE49-F238E27FC236}">
                        <a16:creationId xmlns:a16="http://schemas.microsoft.com/office/drawing/2014/main" id="{E269F458-79C3-AEA1-3357-51AADDD7664F}"/>
                      </a:ext>
                    </a:extLst>
                  </p:cNvPr>
                  <p:cNvPicPr/>
                  <p:nvPr/>
                </p:nvPicPr>
                <p:blipFill>
                  <a:blip r:embed="rId3"/>
                  <a:stretch>
                    <a:fillRect/>
                  </a:stretch>
                </p:blipFill>
                <p:spPr>
                  <a:xfrm>
                    <a:off x="2927220" y="4002900"/>
                    <a:ext cx="9766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2" name="Ink 51">
                    <a:extLst>
                      <a:ext uri="{FF2B5EF4-FFF2-40B4-BE49-F238E27FC236}">
                        <a16:creationId xmlns:a16="http://schemas.microsoft.com/office/drawing/2014/main" id="{BB31BB69-8CCB-1DE2-51B0-1955983A6F01}"/>
                      </a:ext>
                    </a:extLst>
                  </p14:cNvPr>
                  <p14:cNvContentPartPr/>
                  <p14:nvPr/>
                </p14:nvContentPartPr>
                <p14:xfrm>
                  <a:off x="3584580" y="4084260"/>
                  <a:ext cx="65880" cy="445320"/>
                </p14:xfrm>
              </p:contentPart>
            </mc:Choice>
            <mc:Fallback xmlns="">
              <p:pic>
                <p:nvPicPr>
                  <p:cNvPr id="52" name="Ink 51">
                    <a:extLst>
                      <a:ext uri="{FF2B5EF4-FFF2-40B4-BE49-F238E27FC236}">
                        <a16:creationId xmlns:a16="http://schemas.microsoft.com/office/drawing/2014/main" id="{BB31BB69-8CCB-1DE2-51B0-1955983A6F01}"/>
                      </a:ext>
                    </a:extLst>
                  </p:cNvPr>
                  <p:cNvPicPr/>
                  <p:nvPr/>
                </p:nvPicPr>
                <p:blipFill>
                  <a:blip r:embed="rId5"/>
                  <a:stretch>
                    <a:fillRect/>
                  </a:stretch>
                </p:blipFill>
                <p:spPr>
                  <a:xfrm>
                    <a:off x="3548940" y="4048620"/>
                    <a:ext cx="13752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3" name="Ink 52">
                    <a:extLst>
                      <a:ext uri="{FF2B5EF4-FFF2-40B4-BE49-F238E27FC236}">
                        <a16:creationId xmlns:a16="http://schemas.microsoft.com/office/drawing/2014/main" id="{8EE30675-BB82-FC6C-CAE2-831E41BD6924}"/>
                      </a:ext>
                    </a:extLst>
                  </p14:cNvPr>
                  <p14:cNvContentPartPr/>
                  <p14:nvPr/>
                </p14:nvContentPartPr>
                <p14:xfrm>
                  <a:off x="3982380" y="4063740"/>
                  <a:ext cx="383040" cy="444240"/>
                </p14:xfrm>
              </p:contentPart>
            </mc:Choice>
            <mc:Fallback xmlns="">
              <p:pic>
                <p:nvPicPr>
                  <p:cNvPr id="53" name="Ink 52">
                    <a:extLst>
                      <a:ext uri="{FF2B5EF4-FFF2-40B4-BE49-F238E27FC236}">
                        <a16:creationId xmlns:a16="http://schemas.microsoft.com/office/drawing/2014/main" id="{8EE30675-BB82-FC6C-CAE2-831E41BD6924}"/>
                      </a:ext>
                    </a:extLst>
                  </p:cNvPr>
                  <p:cNvPicPr/>
                  <p:nvPr/>
                </p:nvPicPr>
                <p:blipFill>
                  <a:blip r:embed="rId7"/>
                  <a:stretch>
                    <a:fillRect/>
                  </a:stretch>
                </p:blipFill>
                <p:spPr>
                  <a:xfrm>
                    <a:off x="3946740" y="4027740"/>
                    <a:ext cx="4546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21DC7BDA-78B0-D011-E2F6-9675ED8FF197}"/>
                      </a:ext>
                    </a:extLst>
                  </p14:cNvPr>
                  <p14:cNvContentPartPr/>
                  <p14:nvPr/>
                </p14:nvContentPartPr>
                <p14:xfrm>
                  <a:off x="4512300" y="4106580"/>
                  <a:ext cx="423720" cy="405720"/>
                </p14:xfrm>
              </p:contentPart>
            </mc:Choice>
            <mc:Fallback xmlns="">
              <p:pic>
                <p:nvPicPr>
                  <p:cNvPr id="54" name="Ink 53">
                    <a:extLst>
                      <a:ext uri="{FF2B5EF4-FFF2-40B4-BE49-F238E27FC236}">
                        <a16:creationId xmlns:a16="http://schemas.microsoft.com/office/drawing/2014/main" id="{21DC7BDA-78B0-D011-E2F6-9675ED8FF197}"/>
                      </a:ext>
                    </a:extLst>
                  </p:cNvPr>
                  <p:cNvPicPr/>
                  <p:nvPr/>
                </p:nvPicPr>
                <p:blipFill>
                  <a:blip r:embed="rId9"/>
                  <a:stretch>
                    <a:fillRect/>
                  </a:stretch>
                </p:blipFill>
                <p:spPr>
                  <a:xfrm>
                    <a:off x="4476300" y="4070580"/>
                    <a:ext cx="495360" cy="477360"/>
                  </a:xfrm>
                  <a:prstGeom prst="rect">
                    <a:avLst/>
                  </a:prstGeom>
                </p:spPr>
              </p:pic>
            </mc:Fallback>
          </mc:AlternateContent>
        </p:grpSp>
        <p:grpSp>
          <p:nvGrpSpPr>
            <p:cNvPr id="71" name="Group 70">
              <a:extLst>
                <a:ext uri="{FF2B5EF4-FFF2-40B4-BE49-F238E27FC236}">
                  <a16:creationId xmlns:a16="http://schemas.microsoft.com/office/drawing/2014/main" id="{664B90EC-64BE-4358-0A4C-9B5AE920B593}"/>
                </a:ext>
              </a:extLst>
            </p:cNvPr>
            <p:cNvGrpSpPr/>
            <p:nvPr/>
          </p:nvGrpSpPr>
          <p:grpSpPr>
            <a:xfrm>
              <a:off x="3818580" y="3954300"/>
              <a:ext cx="5275800" cy="1594800"/>
              <a:chOff x="3818580" y="3954300"/>
              <a:chExt cx="5275800" cy="1594800"/>
            </a:xfrm>
          </p:grpSpPr>
          <mc:AlternateContent xmlns:mc="http://schemas.openxmlformats.org/markup-compatibility/2006" xmlns:p14="http://schemas.microsoft.com/office/powerpoint/2010/main">
            <mc:Choice Requires="p14">
              <p:contentPart p14:bwMode="auto" r:id="rId10">
                <p14:nvContentPartPr>
                  <p14:cNvPr id="55" name="Ink 54">
                    <a:extLst>
                      <a:ext uri="{FF2B5EF4-FFF2-40B4-BE49-F238E27FC236}">
                        <a16:creationId xmlns:a16="http://schemas.microsoft.com/office/drawing/2014/main" id="{FC78E03D-8021-1A9F-52D7-D50B8128FB4F}"/>
                      </a:ext>
                    </a:extLst>
                  </p14:cNvPr>
                  <p14:cNvContentPartPr/>
                  <p14:nvPr/>
                </p14:nvContentPartPr>
                <p14:xfrm>
                  <a:off x="5574660" y="3954300"/>
                  <a:ext cx="410040" cy="553680"/>
                </p14:xfrm>
              </p:contentPart>
            </mc:Choice>
            <mc:Fallback xmlns="">
              <p:pic>
                <p:nvPicPr>
                  <p:cNvPr id="55" name="Ink 54">
                    <a:extLst>
                      <a:ext uri="{FF2B5EF4-FFF2-40B4-BE49-F238E27FC236}">
                        <a16:creationId xmlns:a16="http://schemas.microsoft.com/office/drawing/2014/main" id="{FC78E03D-8021-1A9F-52D7-D50B8128FB4F}"/>
                      </a:ext>
                    </a:extLst>
                  </p:cNvPr>
                  <p:cNvPicPr/>
                  <p:nvPr/>
                </p:nvPicPr>
                <p:blipFill>
                  <a:blip r:embed="rId11"/>
                  <a:stretch>
                    <a:fillRect/>
                  </a:stretch>
                </p:blipFill>
                <p:spPr>
                  <a:xfrm>
                    <a:off x="5539020" y="3918300"/>
                    <a:ext cx="48168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Ink 55">
                    <a:extLst>
                      <a:ext uri="{FF2B5EF4-FFF2-40B4-BE49-F238E27FC236}">
                        <a16:creationId xmlns:a16="http://schemas.microsoft.com/office/drawing/2014/main" id="{87467139-8C6E-AC0D-B430-39BB2AEAE18B}"/>
                      </a:ext>
                    </a:extLst>
                  </p14:cNvPr>
                  <p14:cNvContentPartPr/>
                  <p14:nvPr/>
                </p14:nvContentPartPr>
                <p14:xfrm>
                  <a:off x="6186660" y="4091100"/>
                  <a:ext cx="380880" cy="372600"/>
                </p14:xfrm>
              </p:contentPart>
            </mc:Choice>
            <mc:Fallback xmlns="">
              <p:pic>
                <p:nvPicPr>
                  <p:cNvPr id="56" name="Ink 55">
                    <a:extLst>
                      <a:ext uri="{FF2B5EF4-FFF2-40B4-BE49-F238E27FC236}">
                        <a16:creationId xmlns:a16="http://schemas.microsoft.com/office/drawing/2014/main" id="{87467139-8C6E-AC0D-B430-39BB2AEAE18B}"/>
                      </a:ext>
                    </a:extLst>
                  </p:cNvPr>
                  <p:cNvPicPr/>
                  <p:nvPr/>
                </p:nvPicPr>
                <p:blipFill>
                  <a:blip r:embed="rId13"/>
                  <a:stretch>
                    <a:fillRect/>
                  </a:stretch>
                </p:blipFill>
                <p:spPr>
                  <a:xfrm>
                    <a:off x="6151020" y="4055100"/>
                    <a:ext cx="4525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7" name="Ink 56">
                    <a:extLst>
                      <a:ext uri="{FF2B5EF4-FFF2-40B4-BE49-F238E27FC236}">
                        <a16:creationId xmlns:a16="http://schemas.microsoft.com/office/drawing/2014/main" id="{ABBF3FF0-C30A-BA02-F06B-DCC534923601}"/>
                      </a:ext>
                    </a:extLst>
                  </p14:cNvPr>
                  <p14:cNvContentPartPr/>
                  <p14:nvPr/>
                </p14:nvContentPartPr>
                <p14:xfrm>
                  <a:off x="6686340" y="4069140"/>
                  <a:ext cx="252000" cy="428040"/>
                </p14:xfrm>
              </p:contentPart>
            </mc:Choice>
            <mc:Fallback xmlns="">
              <p:pic>
                <p:nvPicPr>
                  <p:cNvPr id="57" name="Ink 56">
                    <a:extLst>
                      <a:ext uri="{FF2B5EF4-FFF2-40B4-BE49-F238E27FC236}">
                        <a16:creationId xmlns:a16="http://schemas.microsoft.com/office/drawing/2014/main" id="{ABBF3FF0-C30A-BA02-F06B-DCC534923601}"/>
                      </a:ext>
                    </a:extLst>
                  </p:cNvPr>
                  <p:cNvPicPr/>
                  <p:nvPr/>
                </p:nvPicPr>
                <p:blipFill>
                  <a:blip r:embed="rId15"/>
                  <a:stretch>
                    <a:fillRect/>
                  </a:stretch>
                </p:blipFill>
                <p:spPr>
                  <a:xfrm>
                    <a:off x="6650340" y="4033500"/>
                    <a:ext cx="32364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8" name="Ink 57">
                    <a:extLst>
                      <a:ext uri="{FF2B5EF4-FFF2-40B4-BE49-F238E27FC236}">
                        <a16:creationId xmlns:a16="http://schemas.microsoft.com/office/drawing/2014/main" id="{382368B8-3681-E8EC-CF03-C0083541B262}"/>
                      </a:ext>
                    </a:extLst>
                  </p14:cNvPr>
                  <p14:cNvContentPartPr/>
                  <p14:nvPr/>
                </p14:nvContentPartPr>
                <p14:xfrm>
                  <a:off x="7098540" y="4107660"/>
                  <a:ext cx="250560" cy="414000"/>
                </p14:xfrm>
              </p:contentPart>
            </mc:Choice>
            <mc:Fallback xmlns="">
              <p:pic>
                <p:nvPicPr>
                  <p:cNvPr id="58" name="Ink 57">
                    <a:extLst>
                      <a:ext uri="{FF2B5EF4-FFF2-40B4-BE49-F238E27FC236}">
                        <a16:creationId xmlns:a16="http://schemas.microsoft.com/office/drawing/2014/main" id="{382368B8-3681-E8EC-CF03-C0083541B262}"/>
                      </a:ext>
                    </a:extLst>
                  </p:cNvPr>
                  <p:cNvPicPr/>
                  <p:nvPr/>
                </p:nvPicPr>
                <p:blipFill>
                  <a:blip r:embed="rId17"/>
                  <a:stretch>
                    <a:fillRect/>
                  </a:stretch>
                </p:blipFill>
                <p:spPr>
                  <a:xfrm>
                    <a:off x="7062540" y="4072020"/>
                    <a:ext cx="32220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Ink 58">
                    <a:extLst>
                      <a:ext uri="{FF2B5EF4-FFF2-40B4-BE49-F238E27FC236}">
                        <a16:creationId xmlns:a16="http://schemas.microsoft.com/office/drawing/2014/main" id="{836D4D5A-6632-0007-3A1D-A82796368211}"/>
                      </a:ext>
                    </a:extLst>
                  </p14:cNvPr>
                  <p14:cNvContentPartPr/>
                  <p14:nvPr/>
                </p14:nvContentPartPr>
                <p14:xfrm>
                  <a:off x="7375380" y="4088580"/>
                  <a:ext cx="502920" cy="407520"/>
                </p14:xfrm>
              </p:contentPart>
            </mc:Choice>
            <mc:Fallback xmlns="">
              <p:pic>
                <p:nvPicPr>
                  <p:cNvPr id="59" name="Ink 58">
                    <a:extLst>
                      <a:ext uri="{FF2B5EF4-FFF2-40B4-BE49-F238E27FC236}">
                        <a16:creationId xmlns:a16="http://schemas.microsoft.com/office/drawing/2014/main" id="{836D4D5A-6632-0007-3A1D-A82796368211}"/>
                      </a:ext>
                    </a:extLst>
                  </p:cNvPr>
                  <p:cNvPicPr/>
                  <p:nvPr/>
                </p:nvPicPr>
                <p:blipFill>
                  <a:blip r:embed="rId19"/>
                  <a:stretch>
                    <a:fillRect/>
                  </a:stretch>
                </p:blipFill>
                <p:spPr>
                  <a:xfrm>
                    <a:off x="7339380" y="4052940"/>
                    <a:ext cx="57456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59">
                    <a:extLst>
                      <a:ext uri="{FF2B5EF4-FFF2-40B4-BE49-F238E27FC236}">
                        <a16:creationId xmlns:a16="http://schemas.microsoft.com/office/drawing/2014/main" id="{5297FF37-70E1-0CBA-22F7-DC2FDDA47C93}"/>
                      </a:ext>
                    </a:extLst>
                  </p14:cNvPr>
                  <p14:cNvContentPartPr/>
                  <p14:nvPr/>
                </p14:nvContentPartPr>
                <p14:xfrm>
                  <a:off x="8056500" y="4093620"/>
                  <a:ext cx="465480" cy="441360"/>
                </p14:xfrm>
              </p:contentPart>
            </mc:Choice>
            <mc:Fallback xmlns="">
              <p:pic>
                <p:nvPicPr>
                  <p:cNvPr id="60" name="Ink 59">
                    <a:extLst>
                      <a:ext uri="{FF2B5EF4-FFF2-40B4-BE49-F238E27FC236}">
                        <a16:creationId xmlns:a16="http://schemas.microsoft.com/office/drawing/2014/main" id="{5297FF37-70E1-0CBA-22F7-DC2FDDA47C93}"/>
                      </a:ext>
                    </a:extLst>
                  </p:cNvPr>
                  <p:cNvPicPr/>
                  <p:nvPr/>
                </p:nvPicPr>
                <p:blipFill>
                  <a:blip r:embed="rId21"/>
                  <a:stretch>
                    <a:fillRect/>
                  </a:stretch>
                </p:blipFill>
                <p:spPr>
                  <a:xfrm>
                    <a:off x="8020860" y="4057980"/>
                    <a:ext cx="53712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0">
                    <a:extLst>
                      <a:ext uri="{FF2B5EF4-FFF2-40B4-BE49-F238E27FC236}">
                        <a16:creationId xmlns:a16="http://schemas.microsoft.com/office/drawing/2014/main" id="{454C0A83-2535-90A8-51EF-C90A0309B4E5}"/>
                      </a:ext>
                    </a:extLst>
                  </p14:cNvPr>
                  <p14:cNvContentPartPr/>
                  <p14:nvPr/>
                </p14:nvContentPartPr>
                <p14:xfrm>
                  <a:off x="8785500" y="3994620"/>
                  <a:ext cx="64080" cy="518760"/>
                </p14:xfrm>
              </p:contentPart>
            </mc:Choice>
            <mc:Fallback xmlns="">
              <p:pic>
                <p:nvPicPr>
                  <p:cNvPr id="61" name="Ink 60">
                    <a:extLst>
                      <a:ext uri="{FF2B5EF4-FFF2-40B4-BE49-F238E27FC236}">
                        <a16:creationId xmlns:a16="http://schemas.microsoft.com/office/drawing/2014/main" id="{454C0A83-2535-90A8-51EF-C90A0309B4E5}"/>
                      </a:ext>
                    </a:extLst>
                  </p:cNvPr>
                  <p:cNvPicPr/>
                  <p:nvPr/>
                </p:nvPicPr>
                <p:blipFill>
                  <a:blip r:embed="rId23"/>
                  <a:stretch>
                    <a:fillRect/>
                  </a:stretch>
                </p:blipFill>
                <p:spPr>
                  <a:xfrm>
                    <a:off x="8749500" y="3958620"/>
                    <a:ext cx="13572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1">
                    <a:extLst>
                      <a:ext uri="{FF2B5EF4-FFF2-40B4-BE49-F238E27FC236}">
                        <a16:creationId xmlns:a16="http://schemas.microsoft.com/office/drawing/2014/main" id="{8F21745D-BD26-159C-FC42-01187F6E8F94}"/>
                      </a:ext>
                    </a:extLst>
                  </p14:cNvPr>
                  <p14:cNvContentPartPr/>
                  <p14:nvPr/>
                </p14:nvContentPartPr>
                <p14:xfrm>
                  <a:off x="8621700" y="4187220"/>
                  <a:ext cx="472680" cy="36360"/>
                </p14:xfrm>
              </p:contentPart>
            </mc:Choice>
            <mc:Fallback xmlns="">
              <p:pic>
                <p:nvPicPr>
                  <p:cNvPr id="62" name="Ink 61">
                    <a:extLst>
                      <a:ext uri="{FF2B5EF4-FFF2-40B4-BE49-F238E27FC236}">
                        <a16:creationId xmlns:a16="http://schemas.microsoft.com/office/drawing/2014/main" id="{8F21745D-BD26-159C-FC42-01187F6E8F94}"/>
                      </a:ext>
                    </a:extLst>
                  </p:cNvPr>
                  <p:cNvPicPr/>
                  <p:nvPr/>
                </p:nvPicPr>
                <p:blipFill>
                  <a:blip r:embed="rId25"/>
                  <a:stretch>
                    <a:fillRect/>
                  </a:stretch>
                </p:blipFill>
                <p:spPr>
                  <a:xfrm>
                    <a:off x="8585700" y="4151220"/>
                    <a:ext cx="544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62">
                    <a:extLst>
                      <a:ext uri="{FF2B5EF4-FFF2-40B4-BE49-F238E27FC236}">
                        <a16:creationId xmlns:a16="http://schemas.microsoft.com/office/drawing/2014/main" id="{E853BB8C-3962-5AC7-D850-59A4B87C9437}"/>
                      </a:ext>
                    </a:extLst>
                  </p14:cNvPr>
                  <p14:cNvContentPartPr/>
                  <p14:nvPr/>
                </p14:nvContentPartPr>
                <p14:xfrm>
                  <a:off x="3818580" y="4875540"/>
                  <a:ext cx="501120" cy="517680"/>
                </p14:xfrm>
              </p:contentPart>
            </mc:Choice>
            <mc:Fallback xmlns="">
              <p:pic>
                <p:nvPicPr>
                  <p:cNvPr id="63" name="Ink 62">
                    <a:extLst>
                      <a:ext uri="{FF2B5EF4-FFF2-40B4-BE49-F238E27FC236}">
                        <a16:creationId xmlns:a16="http://schemas.microsoft.com/office/drawing/2014/main" id="{E853BB8C-3962-5AC7-D850-59A4B87C9437}"/>
                      </a:ext>
                    </a:extLst>
                  </p:cNvPr>
                  <p:cNvPicPr/>
                  <p:nvPr/>
                </p:nvPicPr>
                <p:blipFill>
                  <a:blip r:embed="rId27"/>
                  <a:stretch>
                    <a:fillRect/>
                  </a:stretch>
                </p:blipFill>
                <p:spPr>
                  <a:xfrm>
                    <a:off x="3782580" y="4839540"/>
                    <a:ext cx="5727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4" name="Ink 63">
                    <a:extLst>
                      <a:ext uri="{FF2B5EF4-FFF2-40B4-BE49-F238E27FC236}">
                        <a16:creationId xmlns:a16="http://schemas.microsoft.com/office/drawing/2014/main" id="{A4EC2CB6-1BF4-A895-4FE7-86106F7A2F73}"/>
                      </a:ext>
                    </a:extLst>
                  </p14:cNvPr>
                  <p14:cNvContentPartPr/>
                  <p14:nvPr/>
                </p14:nvContentPartPr>
                <p14:xfrm>
                  <a:off x="4406100" y="5033940"/>
                  <a:ext cx="423720" cy="351000"/>
                </p14:xfrm>
              </p:contentPart>
            </mc:Choice>
            <mc:Fallback xmlns="">
              <p:pic>
                <p:nvPicPr>
                  <p:cNvPr id="64" name="Ink 63">
                    <a:extLst>
                      <a:ext uri="{FF2B5EF4-FFF2-40B4-BE49-F238E27FC236}">
                        <a16:creationId xmlns:a16="http://schemas.microsoft.com/office/drawing/2014/main" id="{A4EC2CB6-1BF4-A895-4FE7-86106F7A2F73}"/>
                      </a:ext>
                    </a:extLst>
                  </p:cNvPr>
                  <p:cNvPicPr/>
                  <p:nvPr/>
                </p:nvPicPr>
                <p:blipFill>
                  <a:blip r:embed="rId29"/>
                  <a:stretch>
                    <a:fillRect/>
                  </a:stretch>
                </p:blipFill>
                <p:spPr>
                  <a:xfrm>
                    <a:off x="4370100" y="4998300"/>
                    <a:ext cx="4953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5" name="Ink 64">
                    <a:extLst>
                      <a:ext uri="{FF2B5EF4-FFF2-40B4-BE49-F238E27FC236}">
                        <a16:creationId xmlns:a16="http://schemas.microsoft.com/office/drawing/2014/main" id="{61B06DAE-0D4E-B2D1-56F4-9E52E804D982}"/>
                      </a:ext>
                    </a:extLst>
                  </p14:cNvPr>
                  <p14:cNvContentPartPr/>
                  <p14:nvPr/>
                </p14:nvContentPartPr>
                <p14:xfrm>
                  <a:off x="5050500" y="4947180"/>
                  <a:ext cx="1096920" cy="472320"/>
                </p14:xfrm>
              </p:contentPart>
            </mc:Choice>
            <mc:Fallback xmlns="">
              <p:pic>
                <p:nvPicPr>
                  <p:cNvPr id="65" name="Ink 64">
                    <a:extLst>
                      <a:ext uri="{FF2B5EF4-FFF2-40B4-BE49-F238E27FC236}">
                        <a16:creationId xmlns:a16="http://schemas.microsoft.com/office/drawing/2014/main" id="{61B06DAE-0D4E-B2D1-56F4-9E52E804D982}"/>
                      </a:ext>
                    </a:extLst>
                  </p:cNvPr>
                  <p:cNvPicPr/>
                  <p:nvPr/>
                </p:nvPicPr>
                <p:blipFill>
                  <a:blip r:embed="rId31"/>
                  <a:stretch>
                    <a:fillRect/>
                  </a:stretch>
                </p:blipFill>
                <p:spPr>
                  <a:xfrm>
                    <a:off x="5014500" y="4911180"/>
                    <a:ext cx="116856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6" name="Ink 65">
                    <a:extLst>
                      <a:ext uri="{FF2B5EF4-FFF2-40B4-BE49-F238E27FC236}">
                        <a16:creationId xmlns:a16="http://schemas.microsoft.com/office/drawing/2014/main" id="{2AA6B243-3394-9E0F-2C6D-7F3C8128CFB7}"/>
                      </a:ext>
                    </a:extLst>
                  </p14:cNvPr>
                  <p14:cNvContentPartPr/>
                  <p14:nvPr/>
                </p14:nvContentPartPr>
                <p14:xfrm>
                  <a:off x="5948700" y="5068140"/>
                  <a:ext cx="537120" cy="346320"/>
                </p14:xfrm>
              </p:contentPart>
            </mc:Choice>
            <mc:Fallback xmlns="">
              <p:pic>
                <p:nvPicPr>
                  <p:cNvPr id="66" name="Ink 65">
                    <a:extLst>
                      <a:ext uri="{FF2B5EF4-FFF2-40B4-BE49-F238E27FC236}">
                        <a16:creationId xmlns:a16="http://schemas.microsoft.com/office/drawing/2014/main" id="{2AA6B243-3394-9E0F-2C6D-7F3C8128CFB7}"/>
                      </a:ext>
                    </a:extLst>
                  </p:cNvPr>
                  <p:cNvPicPr/>
                  <p:nvPr/>
                </p:nvPicPr>
                <p:blipFill>
                  <a:blip r:embed="rId33"/>
                  <a:stretch>
                    <a:fillRect/>
                  </a:stretch>
                </p:blipFill>
                <p:spPr>
                  <a:xfrm>
                    <a:off x="5912700" y="5032140"/>
                    <a:ext cx="60876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7" name="Ink 66">
                    <a:extLst>
                      <a:ext uri="{FF2B5EF4-FFF2-40B4-BE49-F238E27FC236}">
                        <a16:creationId xmlns:a16="http://schemas.microsoft.com/office/drawing/2014/main" id="{D675EE3A-9E76-33A8-84EC-947747F0B6CB}"/>
                      </a:ext>
                    </a:extLst>
                  </p14:cNvPr>
                  <p14:cNvContentPartPr/>
                  <p14:nvPr/>
                </p14:nvContentPartPr>
                <p14:xfrm>
                  <a:off x="6390060" y="4902180"/>
                  <a:ext cx="17280" cy="8280"/>
                </p14:xfrm>
              </p:contentPart>
            </mc:Choice>
            <mc:Fallback xmlns="">
              <p:pic>
                <p:nvPicPr>
                  <p:cNvPr id="67" name="Ink 66">
                    <a:extLst>
                      <a:ext uri="{FF2B5EF4-FFF2-40B4-BE49-F238E27FC236}">
                        <a16:creationId xmlns:a16="http://schemas.microsoft.com/office/drawing/2014/main" id="{D675EE3A-9E76-33A8-84EC-947747F0B6CB}"/>
                      </a:ext>
                    </a:extLst>
                  </p:cNvPr>
                  <p:cNvPicPr/>
                  <p:nvPr/>
                </p:nvPicPr>
                <p:blipFill>
                  <a:blip r:embed="rId35"/>
                  <a:stretch>
                    <a:fillRect/>
                  </a:stretch>
                </p:blipFill>
                <p:spPr>
                  <a:xfrm>
                    <a:off x="6354060" y="4866180"/>
                    <a:ext cx="88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8" name="Ink 67">
                    <a:extLst>
                      <a:ext uri="{FF2B5EF4-FFF2-40B4-BE49-F238E27FC236}">
                        <a16:creationId xmlns:a16="http://schemas.microsoft.com/office/drawing/2014/main" id="{E0F2BF12-10E0-47A5-39FA-9EE68453D2B0}"/>
                      </a:ext>
                    </a:extLst>
                  </p14:cNvPr>
                  <p14:cNvContentPartPr/>
                  <p14:nvPr/>
                </p14:nvContentPartPr>
                <p14:xfrm>
                  <a:off x="6747540" y="5049060"/>
                  <a:ext cx="360000" cy="386640"/>
                </p14:xfrm>
              </p:contentPart>
            </mc:Choice>
            <mc:Fallback xmlns="">
              <p:pic>
                <p:nvPicPr>
                  <p:cNvPr id="68" name="Ink 67">
                    <a:extLst>
                      <a:ext uri="{FF2B5EF4-FFF2-40B4-BE49-F238E27FC236}">
                        <a16:creationId xmlns:a16="http://schemas.microsoft.com/office/drawing/2014/main" id="{E0F2BF12-10E0-47A5-39FA-9EE68453D2B0}"/>
                      </a:ext>
                    </a:extLst>
                  </p:cNvPr>
                  <p:cNvPicPr/>
                  <p:nvPr/>
                </p:nvPicPr>
                <p:blipFill>
                  <a:blip r:embed="rId37"/>
                  <a:stretch>
                    <a:fillRect/>
                  </a:stretch>
                </p:blipFill>
                <p:spPr>
                  <a:xfrm>
                    <a:off x="6711900" y="5013060"/>
                    <a:ext cx="4316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9" name="Ink 68">
                    <a:extLst>
                      <a:ext uri="{FF2B5EF4-FFF2-40B4-BE49-F238E27FC236}">
                        <a16:creationId xmlns:a16="http://schemas.microsoft.com/office/drawing/2014/main" id="{F42CD226-5286-4382-3512-EF8D6E643C37}"/>
                      </a:ext>
                    </a:extLst>
                  </p14:cNvPr>
                  <p14:cNvContentPartPr/>
                  <p14:nvPr/>
                </p14:nvContentPartPr>
                <p14:xfrm>
                  <a:off x="7284660" y="5062380"/>
                  <a:ext cx="438480" cy="436680"/>
                </p14:xfrm>
              </p:contentPart>
            </mc:Choice>
            <mc:Fallback xmlns="">
              <p:pic>
                <p:nvPicPr>
                  <p:cNvPr id="69" name="Ink 68">
                    <a:extLst>
                      <a:ext uri="{FF2B5EF4-FFF2-40B4-BE49-F238E27FC236}">
                        <a16:creationId xmlns:a16="http://schemas.microsoft.com/office/drawing/2014/main" id="{F42CD226-5286-4382-3512-EF8D6E643C37}"/>
                      </a:ext>
                    </a:extLst>
                  </p:cNvPr>
                  <p:cNvPicPr/>
                  <p:nvPr/>
                </p:nvPicPr>
                <p:blipFill>
                  <a:blip r:embed="rId39"/>
                  <a:stretch>
                    <a:fillRect/>
                  </a:stretch>
                </p:blipFill>
                <p:spPr>
                  <a:xfrm>
                    <a:off x="7249020" y="5026380"/>
                    <a:ext cx="5101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0" name="Ink 69">
                    <a:extLst>
                      <a:ext uri="{FF2B5EF4-FFF2-40B4-BE49-F238E27FC236}">
                        <a16:creationId xmlns:a16="http://schemas.microsoft.com/office/drawing/2014/main" id="{E7BA50AF-DF2F-E775-7AC5-937AA9723BAF}"/>
                      </a:ext>
                    </a:extLst>
                  </p14:cNvPr>
                  <p14:cNvContentPartPr/>
                  <p14:nvPr/>
                </p14:nvContentPartPr>
                <p14:xfrm>
                  <a:off x="7908180" y="5072460"/>
                  <a:ext cx="336240" cy="476640"/>
                </p14:xfrm>
              </p:contentPart>
            </mc:Choice>
            <mc:Fallback xmlns="">
              <p:pic>
                <p:nvPicPr>
                  <p:cNvPr id="70" name="Ink 69">
                    <a:extLst>
                      <a:ext uri="{FF2B5EF4-FFF2-40B4-BE49-F238E27FC236}">
                        <a16:creationId xmlns:a16="http://schemas.microsoft.com/office/drawing/2014/main" id="{E7BA50AF-DF2F-E775-7AC5-937AA9723BAF}"/>
                      </a:ext>
                    </a:extLst>
                  </p:cNvPr>
                  <p:cNvPicPr/>
                  <p:nvPr/>
                </p:nvPicPr>
                <p:blipFill>
                  <a:blip r:embed="rId41"/>
                  <a:stretch>
                    <a:fillRect/>
                  </a:stretch>
                </p:blipFill>
                <p:spPr>
                  <a:xfrm>
                    <a:off x="7872180" y="5036820"/>
                    <a:ext cx="407880" cy="548280"/>
                  </a:xfrm>
                  <a:prstGeom prst="rect">
                    <a:avLst/>
                  </a:prstGeom>
                </p:spPr>
              </p:pic>
            </mc:Fallback>
          </mc:AlternateContent>
        </p:grpSp>
        <p:grpSp>
          <p:nvGrpSpPr>
            <p:cNvPr id="85" name="Group 84">
              <a:extLst>
                <a:ext uri="{FF2B5EF4-FFF2-40B4-BE49-F238E27FC236}">
                  <a16:creationId xmlns:a16="http://schemas.microsoft.com/office/drawing/2014/main" id="{6F419CED-438A-269E-DE53-D41FD15A71DE}"/>
                </a:ext>
              </a:extLst>
            </p:cNvPr>
            <p:cNvGrpSpPr/>
            <p:nvPr/>
          </p:nvGrpSpPr>
          <p:grpSpPr>
            <a:xfrm>
              <a:off x="2641020" y="1533420"/>
              <a:ext cx="7265520" cy="2052780"/>
              <a:chOff x="2641020" y="1533420"/>
              <a:chExt cx="7265520" cy="2052780"/>
            </a:xfrm>
          </p:grpSpPr>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AEBE220C-B8D5-E2B9-453D-9FE39595CB8E}"/>
                      </a:ext>
                    </a:extLst>
                  </p14:cNvPr>
                  <p14:cNvContentPartPr/>
                  <p14:nvPr/>
                </p14:nvContentPartPr>
                <p14:xfrm>
                  <a:off x="2641020" y="2634000"/>
                  <a:ext cx="881280" cy="40320"/>
                </p14:xfrm>
              </p:contentPart>
            </mc:Choice>
            <mc:Fallback xmlns="">
              <p:pic>
                <p:nvPicPr>
                  <p:cNvPr id="31" name="Ink 30">
                    <a:extLst>
                      <a:ext uri="{FF2B5EF4-FFF2-40B4-BE49-F238E27FC236}">
                        <a16:creationId xmlns:a16="http://schemas.microsoft.com/office/drawing/2014/main" id="{AEBE220C-B8D5-E2B9-453D-9FE39595CB8E}"/>
                      </a:ext>
                    </a:extLst>
                  </p:cNvPr>
                  <p:cNvPicPr/>
                  <p:nvPr/>
                </p:nvPicPr>
                <p:blipFill>
                  <a:blip r:embed="rId43"/>
                  <a:stretch>
                    <a:fillRect/>
                  </a:stretch>
                </p:blipFill>
                <p:spPr>
                  <a:xfrm>
                    <a:off x="2605020" y="2598360"/>
                    <a:ext cx="952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75073859-BC6C-92FD-066D-78E22A1507F9}"/>
                      </a:ext>
                    </a:extLst>
                  </p14:cNvPr>
                  <p14:cNvContentPartPr/>
                  <p14:nvPr/>
                </p14:nvContentPartPr>
                <p14:xfrm>
                  <a:off x="2644620" y="2736960"/>
                  <a:ext cx="104760" cy="780120"/>
                </p14:xfrm>
              </p:contentPart>
            </mc:Choice>
            <mc:Fallback xmlns="">
              <p:pic>
                <p:nvPicPr>
                  <p:cNvPr id="32" name="Ink 31">
                    <a:extLst>
                      <a:ext uri="{FF2B5EF4-FFF2-40B4-BE49-F238E27FC236}">
                        <a16:creationId xmlns:a16="http://schemas.microsoft.com/office/drawing/2014/main" id="{75073859-BC6C-92FD-066D-78E22A1507F9}"/>
                      </a:ext>
                    </a:extLst>
                  </p:cNvPr>
                  <p:cNvPicPr/>
                  <p:nvPr/>
                </p:nvPicPr>
                <p:blipFill>
                  <a:blip r:embed="rId45"/>
                  <a:stretch>
                    <a:fillRect/>
                  </a:stretch>
                </p:blipFill>
                <p:spPr>
                  <a:xfrm>
                    <a:off x="2608980" y="2700960"/>
                    <a:ext cx="17640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C0A03A87-BA31-1350-977D-6EF3DE43FF62}"/>
                      </a:ext>
                    </a:extLst>
                  </p14:cNvPr>
                  <p14:cNvContentPartPr/>
                  <p14:nvPr/>
                </p14:nvContentPartPr>
                <p14:xfrm>
                  <a:off x="2664060" y="3037560"/>
                  <a:ext cx="531360" cy="29160"/>
                </p14:xfrm>
              </p:contentPart>
            </mc:Choice>
            <mc:Fallback xmlns="">
              <p:pic>
                <p:nvPicPr>
                  <p:cNvPr id="33" name="Ink 32">
                    <a:extLst>
                      <a:ext uri="{FF2B5EF4-FFF2-40B4-BE49-F238E27FC236}">
                        <a16:creationId xmlns:a16="http://schemas.microsoft.com/office/drawing/2014/main" id="{C0A03A87-BA31-1350-977D-6EF3DE43FF62}"/>
                      </a:ext>
                    </a:extLst>
                  </p:cNvPr>
                  <p:cNvPicPr/>
                  <p:nvPr/>
                </p:nvPicPr>
                <p:blipFill>
                  <a:blip r:embed="rId47"/>
                  <a:stretch>
                    <a:fillRect/>
                  </a:stretch>
                </p:blipFill>
                <p:spPr>
                  <a:xfrm>
                    <a:off x="2628060" y="3001920"/>
                    <a:ext cx="603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567F624B-C538-28A8-A48F-001F02D75BD5}"/>
                      </a:ext>
                    </a:extLst>
                  </p14:cNvPr>
                  <p14:cNvContentPartPr/>
                  <p14:nvPr/>
                </p14:nvContentPartPr>
                <p14:xfrm>
                  <a:off x="3200460" y="2946840"/>
                  <a:ext cx="456120" cy="633600"/>
                </p14:xfrm>
              </p:contentPart>
            </mc:Choice>
            <mc:Fallback xmlns="">
              <p:pic>
                <p:nvPicPr>
                  <p:cNvPr id="34" name="Ink 33">
                    <a:extLst>
                      <a:ext uri="{FF2B5EF4-FFF2-40B4-BE49-F238E27FC236}">
                        <a16:creationId xmlns:a16="http://schemas.microsoft.com/office/drawing/2014/main" id="{567F624B-C538-28A8-A48F-001F02D75BD5}"/>
                      </a:ext>
                    </a:extLst>
                  </p:cNvPr>
                  <p:cNvPicPr/>
                  <p:nvPr/>
                </p:nvPicPr>
                <p:blipFill>
                  <a:blip r:embed="rId49"/>
                  <a:stretch>
                    <a:fillRect/>
                  </a:stretch>
                </p:blipFill>
                <p:spPr>
                  <a:xfrm>
                    <a:off x="3164820" y="2911200"/>
                    <a:ext cx="52776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F0BF0B8F-06F6-478F-D818-4FD7A578490B}"/>
                      </a:ext>
                    </a:extLst>
                  </p14:cNvPr>
                  <p14:cNvContentPartPr/>
                  <p14:nvPr/>
                </p14:nvContentPartPr>
                <p14:xfrm>
                  <a:off x="3782580" y="2953680"/>
                  <a:ext cx="400680" cy="623520"/>
                </p14:xfrm>
              </p:contentPart>
            </mc:Choice>
            <mc:Fallback xmlns="">
              <p:pic>
                <p:nvPicPr>
                  <p:cNvPr id="35" name="Ink 34">
                    <a:extLst>
                      <a:ext uri="{FF2B5EF4-FFF2-40B4-BE49-F238E27FC236}">
                        <a16:creationId xmlns:a16="http://schemas.microsoft.com/office/drawing/2014/main" id="{F0BF0B8F-06F6-478F-D818-4FD7A578490B}"/>
                      </a:ext>
                    </a:extLst>
                  </p:cNvPr>
                  <p:cNvPicPr/>
                  <p:nvPr/>
                </p:nvPicPr>
                <p:blipFill>
                  <a:blip r:embed="rId51"/>
                  <a:stretch>
                    <a:fillRect/>
                  </a:stretch>
                </p:blipFill>
                <p:spPr>
                  <a:xfrm>
                    <a:off x="3746940" y="2918040"/>
                    <a:ext cx="472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402EF772-AA23-E7BE-40E6-6C0C39A52A93}"/>
                      </a:ext>
                    </a:extLst>
                  </p14:cNvPr>
                  <p14:cNvContentPartPr/>
                  <p14:nvPr/>
                </p14:nvContentPartPr>
                <p14:xfrm>
                  <a:off x="4470180" y="2771520"/>
                  <a:ext cx="211320" cy="799200"/>
                </p14:xfrm>
              </p:contentPart>
            </mc:Choice>
            <mc:Fallback xmlns="">
              <p:pic>
                <p:nvPicPr>
                  <p:cNvPr id="36" name="Ink 35">
                    <a:extLst>
                      <a:ext uri="{FF2B5EF4-FFF2-40B4-BE49-F238E27FC236}">
                        <a16:creationId xmlns:a16="http://schemas.microsoft.com/office/drawing/2014/main" id="{402EF772-AA23-E7BE-40E6-6C0C39A52A93}"/>
                      </a:ext>
                    </a:extLst>
                  </p:cNvPr>
                  <p:cNvPicPr/>
                  <p:nvPr/>
                </p:nvPicPr>
                <p:blipFill>
                  <a:blip r:embed="rId53"/>
                  <a:stretch>
                    <a:fillRect/>
                  </a:stretch>
                </p:blipFill>
                <p:spPr>
                  <a:xfrm>
                    <a:off x="4434540" y="2735520"/>
                    <a:ext cx="28296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8116E10F-89AF-EACD-3597-F19A370D94BC}"/>
                      </a:ext>
                    </a:extLst>
                  </p14:cNvPr>
                  <p14:cNvContentPartPr/>
                  <p14:nvPr/>
                </p14:nvContentPartPr>
                <p14:xfrm>
                  <a:off x="4284060" y="3020640"/>
                  <a:ext cx="542880" cy="27000"/>
                </p14:xfrm>
              </p:contentPart>
            </mc:Choice>
            <mc:Fallback xmlns="">
              <p:pic>
                <p:nvPicPr>
                  <p:cNvPr id="37" name="Ink 36">
                    <a:extLst>
                      <a:ext uri="{FF2B5EF4-FFF2-40B4-BE49-F238E27FC236}">
                        <a16:creationId xmlns:a16="http://schemas.microsoft.com/office/drawing/2014/main" id="{8116E10F-89AF-EACD-3597-F19A370D94BC}"/>
                      </a:ext>
                    </a:extLst>
                  </p:cNvPr>
                  <p:cNvPicPr/>
                  <p:nvPr/>
                </p:nvPicPr>
                <p:blipFill>
                  <a:blip r:embed="rId55"/>
                  <a:stretch>
                    <a:fillRect/>
                  </a:stretch>
                </p:blipFill>
                <p:spPr>
                  <a:xfrm>
                    <a:off x="4248420" y="2984640"/>
                    <a:ext cx="614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257ED062-18A0-B107-BFCB-FB6587DA041A}"/>
                      </a:ext>
                    </a:extLst>
                  </p14:cNvPr>
                  <p14:cNvContentPartPr/>
                  <p14:nvPr/>
                </p14:nvContentPartPr>
                <p14:xfrm>
                  <a:off x="5484660" y="2719320"/>
                  <a:ext cx="686520" cy="116640"/>
                </p14:xfrm>
              </p:contentPart>
            </mc:Choice>
            <mc:Fallback xmlns="">
              <p:pic>
                <p:nvPicPr>
                  <p:cNvPr id="38" name="Ink 37">
                    <a:extLst>
                      <a:ext uri="{FF2B5EF4-FFF2-40B4-BE49-F238E27FC236}">
                        <a16:creationId xmlns:a16="http://schemas.microsoft.com/office/drawing/2014/main" id="{257ED062-18A0-B107-BFCB-FB6587DA041A}"/>
                      </a:ext>
                    </a:extLst>
                  </p:cNvPr>
                  <p:cNvPicPr/>
                  <p:nvPr/>
                </p:nvPicPr>
                <p:blipFill>
                  <a:blip r:embed="rId57"/>
                  <a:stretch>
                    <a:fillRect/>
                  </a:stretch>
                </p:blipFill>
                <p:spPr>
                  <a:xfrm>
                    <a:off x="5448660" y="2683320"/>
                    <a:ext cx="758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F755EE44-2B2F-3770-1084-EBBC69B16D57}"/>
                      </a:ext>
                    </a:extLst>
                  </p14:cNvPr>
                  <p14:cNvContentPartPr/>
                  <p14:nvPr/>
                </p14:nvContentPartPr>
                <p14:xfrm>
                  <a:off x="5541180" y="2790600"/>
                  <a:ext cx="35280" cy="794880"/>
                </p14:xfrm>
              </p:contentPart>
            </mc:Choice>
            <mc:Fallback xmlns="">
              <p:pic>
                <p:nvPicPr>
                  <p:cNvPr id="39" name="Ink 38">
                    <a:extLst>
                      <a:ext uri="{FF2B5EF4-FFF2-40B4-BE49-F238E27FC236}">
                        <a16:creationId xmlns:a16="http://schemas.microsoft.com/office/drawing/2014/main" id="{F755EE44-2B2F-3770-1084-EBBC69B16D57}"/>
                      </a:ext>
                    </a:extLst>
                  </p:cNvPr>
                  <p:cNvPicPr/>
                  <p:nvPr/>
                </p:nvPicPr>
                <p:blipFill>
                  <a:blip r:embed="rId59"/>
                  <a:stretch>
                    <a:fillRect/>
                  </a:stretch>
                </p:blipFill>
                <p:spPr>
                  <a:xfrm>
                    <a:off x="5505540" y="2754960"/>
                    <a:ext cx="106920" cy="866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2C5A0654-BB9C-CA0A-6074-1A6B09D7BE27}"/>
                      </a:ext>
                    </a:extLst>
                  </p14:cNvPr>
                  <p14:cNvContentPartPr/>
                  <p14:nvPr/>
                </p14:nvContentPartPr>
                <p14:xfrm>
                  <a:off x="5593740" y="3136560"/>
                  <a:ext cx="495360" cy="11160"/>
                </p14:xfrm>
              </p:contentPart>
            </mc:Choice>
            <mc:Fallback xmlns="">
              <p:pic>
                <p:nvPicPr>
                  <p:cNvPr id="40" name="Ink 39">
                    <a:extLst>
                      <a:ext uri="{FF2B5EF4-FFF2-40B4-BE49-F238E27FC236}">
                        <a16:creationId xmlns:a16="http://schemas.microsoft.com/office/drawing/2014/main" id="{2C5A0654-BB9C-CA0A-6074-1A6B09D7BE27}"/>
                      </a:ext>
                    </a:extLst>
                  </p:cNvPr>
                  <p:cNvPicPr/>
                  <p:nvPr/>
                </p:nvPicPr>
                <p:blipFill>
                  <a:blip r:embed="rId61"/>
                  <a:stretch>
                    <a:fillRect/>
                  </a:stretch>
                </p:blipFill>
                <p:spPr>
                  <a:xfrm>
                    <a:off x="5558100" y="3100920"/>
                    <a:ext cx="567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C0DA083C-DAA3-3224-C6B6-AD9E8F156E7E}"/>
                      </a:ext>
                    </a:extLst>
                  </p14:cNvPr>
                  <p14:cNvContentPartPr/>
                  <p14:nvPr/>
                </p14:nvContentPartPr>
                <p14:xfrm>
                  <a:off x="6129780" y="2920200"/>
                  <a:ext cx="467280" cy="619560"/>
                </p14:xfrm>
              </p:contentPart>
            </mc:Choice>
            <mc:Fallback xmlns="">
              <p:pic>
                <p:nvPicPr>
                  <p:cNvPr id="41" name="Ink 40">
                    <a:extLst>
                      <a:ext uri="{FF2B5EF4-FFF2-40B4-BE49-F238E27FC236}">
                        <a16:creationId xmlns:a16="http://schemas.microsoft.com/office/drawing/2014/main" id="{C0DA083C-DAA3-3224-C6B6-AD9E8F156E7E}"/>
                      </a:ext>
                    </a:extLst>
                  </p:cNvPr>
                  <p:cNvPicPr/>
                  <p:nvPr/>
                </p:nvPicPr>
                <p:blipFill>
                  <a:blip r:embed="rId63"/>
                  <a:stretch>
                    <a:fillRect/>
                  </a:stretch>
                </p:blipFill>
                <p:spPr>
                  <a:xfrm>
                    <a:off x="6093780" y="2884560"/>
                    <a:ext cx="53892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A993610A-7153-3E3B-9CA5-CE6EFFB7F154}"/>
                      </a:ext>
                    </a:extLst>
                  </p14:cNvPr>
                  <p14:cNvContentPartPr/>
                  <p14:nvPr/>
                </p14:nvContentPartPr>
                <p14:xfrm>
                  <a:off x="6788940" y="2934600"/>
                  <a:ext cx="408240" cy="618120"/>
                </p14:xfrm>
              </p:contentPart>
            </mc:Choice>
            <mc:Fallback xmlns="">
              <p:pic>
                <p:nvPicPr>
                  <p:cNvPr id="42" name="Ink 41">
                    <a:extLst>
                      <a:ext uri="{FF2B5EF4-FFF2-40B4-BE49-F238E27FC236}">
                        <a16:creationId xmlns:a16="http://schemas.microsoft.com/office/drawing/2014/main" id="{A993610A-7153-3E3B-9CA5-CE6EFFB7F154}"/>
                      </a:ext>
                    </a:extLst>
                  </p:cNvPr>
                  <p:cNvPicPr/>
                  <p:nvPr/>
                </p:nvPicPr>
                <p:blipFill>
                  <a:blip r:embed="rId65"/>
                  <a:stretch>
                    <a:fillRect/>
                  </a:stretch>
                </p:blipFill>
                <p:spPr>
                  <a:xfrm>
                    <a:off x="6753300" y="2898960"/>
                    <a:ext cx="47988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16F7CB09-88EC-6C62-FB36-D7BC4E5B808B}"/>
                      </a:ext>
                    </a:extLst>
                  </p14:cNvPr>
                  <p14:cNvContentPartPr/>
                  <p14:nvPr/>
                </p14:nvContentPartPr>
                <p14:xfrm>
                  <a:off x="7380780" y="2810040"/>
                  <a:ext cx="487800" cy="747000"/>
                </p14:xfrm>
              </p:contentPart>
            </mc:Choice>
            <mc:Fallback xmlns="">
              <p:pic>
                <p:nvPicPr>
                  <p:cNvPr id="43" name="Ink 42">
                    <a:extLst>
                      <a:ext uri="{FF2B5EF4-FFF2-40B4-BE49-F238E27FC236}">
                        <a16:creationId xmlns:a16="http://schemas.microsoft.com/office/drawing/2014/main" id="{16F7CB09-88EC-6C62-FB36-D7BC4E5B808B}"/>
                      </a:ext>
                    </a:extLst>
                  </p:cNvPr>
                  <p:cNvPicPr/>
                  <p:nvPr/>
                </p:nvPicPr>
                <p:blipFill>
                  <a:blip r:embed="rId67"/>
                  <a:stretch>
                    <a:fillRect/>
                  </a:stretch>
                </p:blipFill>
                <p:spPr>
                  <a:xfrm>
                    <a:off x="7345140" y="2774040"/>
                    <a:ext cx="55944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D4B4E396-F9BB-9A28-F373-6994062B16CD}"/>
                      </a:ext>
                    </a:extLst>
                  </p14:cNvPr>
                  <p14:cNvContentPartPr/>
                  <p14:nvPr/>
                </p14:nvContentPartPr>
                <p14:xfrm>
                  <a:off x="8084580" y="2970240"/>
                  <a:ext cx="29160" cy="544320"/>
                </p14:xfrm>
              </p:contentPart>
            </mc:Choice>
            <mc:Fallback xmlns="">
              <p:pic>
                <p:nvPicPr>
                  <p:cNvPr id="44" name="Ink 43">
                    <a:extLst>
                      <a:ext uri="{FF2B5EF4-FFF2-40B4-BE49-F238E27FC236}">
                        <a16:creationId xmlns:a16="http://schemas.microsoft.com/office/drawing/2014/main" id="{D4B4E396-F9BB-9A28-F373-6994062B16CD}"/>
                      </a:ext>
                    </a:extLst>
                  </p:cNvPr>
                  <p:cNvPicPr/>
                  <p:nvPr/>
                </p:nvPicPr>
                <p:blipFill>
                  <a:blip r:embed="rId69"/>
                  <a:stretch>
                    <a:fillRect/>
                  </a:stretch>
                </p:blipFill>
                <p:spPr>
                  <a:xfrm>
                    <a:off x="8048940" y="2934600"/>
                    <a:ext cx="10080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D994822F-73D9-5809-1DCC-723BBFD47A6E}"/>
                      </a:ext>
                    </a:extLst>
                  </p14:cNvPr>
                  <p14:cNvContentPartPr/>
                  <p14:nvPr/>
                </p14:nvContentPartPr>
                <p14:xfrm>
                  <a:off x="8042820" y="2823360"/>
                  <a:ext cx="50040" cy="19440"/>
                </p14:xfrm>
              </p:contentPart>
            </mc:Choice>
            <mc:Fallback xmlns="">
              <p:pic>
                <p:nvPicPr>
                  <p:cNvPr id="45" name="Ink 44">
                    <a:extLst>
                      <a:ext uri="{FF2B5EF4-FFF2-40B4-BE49-F238E27FC236}">
                        <a16:creationId xmlns:a16="http://schemas.microsoft.com/office/drawing/2014/main" id="{D994822F-73D9-5809-1DCC-723BBFD47A6E}"/>
                      </a:ext>
                    </a:extLst>
                  </p:cNvPr>
                  <p:cNvPicPr/>
                  <p:nvPr/>
                </p:nvPicPr>
                <p:blipFill>
                  <a:blip r:embed="rId71"/>
                  <a:stretch>
                    <a:fillRect/>
                  </a:stretch>
                </p:blipFill>
                <p:spPr>
                  <a:xfrm>
                    <a:off x="8007180" y="2787720"/>
                    <a:ext cx="1216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4F0AE5B5-4EA7-4381-EB3E-2C7C9811DEDC}"/>
                      </a:ext>
                    </a:extLst>
                  </p14:cNvPr>
                  <p14:cNvContentPartPr/>
                  <p14:nvPr/>
                </p14:nvContentPartPr>
                <p14:xfrm>
                  <a:off x="8244420" y="3006240"/>
                  <a:ext cx="477360" cy="529920"/>
                </p14:xfrm>
              </p:contentPart>
            </mc:Choice>
            <mc:Fallback xmlns="">
              <p:pic>
                <p:nvPicPr>
                  <p:cNvPr id="46" name="Ink 45">
                    <a:extLst>
                      <a:ext uri="{FF2B5EF4-FFF2-40B4-BE49-F238E27FC236}">
                        <a16:creationId xmlns:a16="http://schemas.microsoft.com/office/drawing/2014/main" id="{4F0AE5B5-4EA7-4381-EB3E-2C7C9811DEDC}"/>
                      </a:ext>
                    </a:extLst>
                  </p:cNvPr>
                  <p:cNvPicPr/>
                  <p:nvPr/>
                </p:nvPicPr>
                <p:blipFill>
                  <a:blip r:embed="rId73"/>
                  <a:stretch>
                    <a:fillRect/>
                  </a:stretch>
                </p:blipFill>
                <p:spPr>
                  <a:xfrm>
                    <a:off x="8208780" y="2970240"/>
                    <a:ext cx="5490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B46A60E1-400D-363D-EB9F-79BACCAF27FC}"/>
                      </a:ext>
                    </a:extLst>
                  </p14:cNvPr>
                  <p14:cNvContentPartPr/>
                  <p14:nvPr/>
                </p14:nvContentPartPr>
                <p14:xfrm>
                  <a:off x="8879100" y="3042600"/>
                  <a:ext cx="750240" cy="543600"/>
                </p14:xfrm>
              </p:contentPart>
            </mc:Choice>
            <mc:Fallback xmlns="">
              <p:pic>
                <p:nvPicPr>
                  <p:cNvPr id="47" name="Ink 46">
                    <a:extLst>
                      <a:ext uri="{FF2B5EF4-FFF2-40B4-BE49-F238E27FC236}">
                        <a16:creationId xmlns:a16="http://schemas.microsoft.com/office/drawing/2014/main" id="{B46A60E1-400D-363D-EB9F-79BACCAF27FC}"/>
                      </a:ext>
                    </a:extLst>
                  </p:cNvPr>
                  <p:cNvPicPr/>
                  <p:nvPr/>
                </p:nvPicPr>
                <p:blipFill>
                  <a:blip r:embed="rId75"/>
                  <a:stretch>
                    <a:fillRect/>
                  </a:stretch>
                </p:blipFill>
                <p:spPr>
                  <a:xfrm>
                    <a:off x="8843460" y="3006960"/>
                    <a:ext cx="82188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19A0167B-13E4-10B7-623C-73D219A6D7A5}"/>
                      </a:ext>
                    </a:extLst>
                  </p14:cNvPr>
                  <p14:cNvContentPartPr/>
                  <p14:nvPr/>
                </p14:nvContentPartPr>
                <p14:xfrm>
                  <a:off x="9856500" y="2852520"/>
                  <a:ext cx="50040" cy="334080"/>
                </p14:xfrm>
              </p:contentPart>
            </mc:Choice>
            <mc:Fallback xmlns="">
              <p:pic>
                <p:nvPicPr>
                  <p:cNvPr id="48" name="Ink 47">
                    <a:extLst>
                      <a:ext uri="{FF2B5EF4-FFF2-40B4-BE49-F238E27FC236}">
                        <a16:creationId xmlns:a16="http://schemas.microsoft.com/office/drawing/2014/main" id="{19A0167B-13E4-10B7-623C-73D219A6D7A5}"/>
                      </a:ext>
                    </a:extLst>
                  </p:cNvPr>
                  <p:cNvPicPr/>
                  <p:nvPr/>
                </p:nvPicPr>
                <p:blipFill>
                  <a:blip r:embed="rId77"/>
                  <a:stretch>
                    <a:fillRect/>
                  </a:stretch>
                </p:blipFill>
                <p:spPr>
                  <a:xfrm>
                    <a:off x="9820500" y="2816520"/>
                    <a:ext cx="12168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3" name="Ink 72">
                    <a:extLst>
                      <a:ext uri="{FF2B5EF4-FFF2-40B4-BE49-F238E27FC236}">
                        <a16:creationId xmlns:a16="http://schemas.microsoft.com/office/drawing/2014/main" id="{7C454D06-59F8-60D0-719C-66BFB380B729}"/>
                      </a:ext>
                    </a:extLst>
                  </p14:cNvPr>
                  <p14:cNvContentPartPr/>
                  <p14:nvPr/>
                </p14:nvContentPartPr>
                <p14:xfrm>
                  <a:off x="3659820" y="1577700"/>
                  <a:ext cx="540360" cy="722160"/>
                </p14:xfrm>
              </p:contentPart>
            </mc:Choice>
            <mc:Fallback xmlns="">
              <p:pic>
                <p:nvPicPr>
                  <p:cNvPr id="73" name="Ink 72">
                    <a:extLst>
                      <a:ext uri="{FF2B5EF4-FFF2-40B4-BE49-F238E27FC236}">
                        <a16:creationId xmlns:a16="http://schemas.microsoft.com/office/drawing/2014/main" id="{7C454D06-59F8-60D0-719C-66BFB380B729}"/>
                      </a:ext>
                    </a:extLst>
                  </p:cNvPr>
                  <p:cNvPicPr/>
                  <p:nvPr/>
                </p:nvPicPr>
                <p:blipFill>
                  <a:blip r:embed="rId79"/>
                  <a:stretch>
                    <a:fillRect/>
                  </a:stretch>
                </p:blipFill>
                <p:spPr>
                  <a:xfrm>
                    <a:off x="3624180" y="1542060"/>
                    <a:ext cx="61200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4" name="Ink 73">
                    <a:extLst>
                      <a:ext uri="{FF2B5EF4-FFF2-40B4-BE49-F238E27FC236}">
                        <a16:creationId xmlns:a16="http://schemas.microsoft.com/office/drawing/2014/main" id="{B5B9DA2B-77F3-6F78-C512-02AEEC7D31A2}"/>
                      </a:ext>
                    </a:extLst>
                  </p14:cNvPr>
                  <p14:cNvContentPartPr/>
                  <p14:nvPr/>
                </p14:nvContentPartPr>
                <p14:xfrm>
                  <a:off x="4321860" y="1807380"/>
                  <a:ext cx="406440" cy="444600"/>
                </p14:xfrm>
              </p:contentPart>
            </mc:Choice>
            <mc:Fallback xmlns="">
              <p:pic>
                <p:nvPicPr>
                  <p:cNvPr id="74" name="Ink 73">
                    <a:extLst>
                      <a:ext uri="{FF2B5EF4-FFF2-40B4-BE49-F238E27FC236}">
                        <a16:creationId xmlns:a16="http://schemas.microsoft.com/office/drawing/2014/main" id="{B5B9DA2B-77F3-6F78-C512-02AEEC7D31A2}"/>
                      </a:ext>
                    </a:extLst>
                  </p:cNvPr>
                  <p:cNvPicPr/>
                  <p:nvPr/>
                </p:nvPicPr>
                <p:blipFill>
                  <a:blip r:embed="rId81"/>
                  <a:stretch>
                    <a:fillRect/>
                  </a:stretch>
                </p:blipFill>
                <p:spPr>
                  <a:xfrm>
                    <a:off x="4285860" y="1771380"/>
                    <a:ext cx="47808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5" name="Ink 74">
                    <a:extLst>
                      <a:ext uri="{FF2B5EF4-FFF2-40B4-BE49-F238E27FC236}">
                        <a16:creationId xmlns:a16="http://schemas.microsoft.com/office/drawing/2014/main" id="{F8AB7E1B-5A39-0719-61DB-28514097644A}"/>
                      </a:ext>
                    </a:extLst>
                  </p14:cNvPr>
                  <p14:cNvContentPartPr/>
                  <p14:nvPr/>
                </p14:nvContentPartPr>
                <p14:xfrm>
                  <a:off x="4875900" y="1767060"/>
                  <a:ext cx="708840" cy="497880"/>
                </p14:xfrm>
              </p:contentPart>
            </mc:Choice>
            <mc:Fallback xmlns="">
              <p:pic>
                <p:nvPicPr>
                  <p:cNvPr id="75" name="Ink 74">
                    <a:extLst>
                      <a:ext uri="{FF2B5EF4-FFF2-40B4-BE49-F238E27FC236}">
                        <a16:creationId xmlns:a16="http://schemas.microsoft.com/office/drawing/2014/main" id="{F8AB7E1B-5A39-0719-61DB-28514097644A}"/>
                      </a:ext>
                    </a:extLst>
                  </p:cNvPr>
                  <p:cNvPicPr/>
                  <p:nvPr/>
                </p:nvPicPr>
                <p:blipFill>
                  <a:blip r:embed="rId83"/>
                  <a:stretch>
                    <a:fillRect/>
                  </a:stretch>
                </p:blipFill>
                <p:spPr>
                  <a:xfrm>
                    <a:off x="4839900" y="1731060"/>
                    <a:ext cx="78048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Ink 75">
                    <a:extLst>
                      <a:ext uri="{FF2B5EF4-FFF2-40B4-BE49-F238E27FC236}">
                        <a16:creationId xmlns:a16="http://schemas.microsoft.com/office/drawing/2014/main" id="{2D9EC704-82C9-EF1F-9DF6-D8E6A1C5DE7D}"/>
                      </a:ext>
                    </a:extLst>
                  </p14:cNvPr>
                  <p14:cNvContentPartPr/>
                  <p14:nvPr/>
                </p14:nvContentPartPr>
                <p14:xfrm>
                  <a:off x="5788140" y="1577700"/>
                  <a:ext cx="357480" cy="678240"/>
                </p14:xfrm>
              </p:contentPart>
            </mc:Choice>
            <mc:Fallback xmlns="">
              <p:pic>
                <p:nvPicPr>
                  <p:cNvPr id="76" name="Ink 75">
                    <a:extLst>
                      <a:ext uri="{FF2B5EF4-FFF2-40B4-BE49-F238E27FC236}">
                        <a16:creationId xmlns:a16="http://schemas.microsoft.com/office/drawing/2014/main" id="{2D9EC704-82C9-EF1F-9DF6-D8E6A1C5DE7D}"/>
                      </a:ext>
                    </a:extLst>
                  </p:cNvPr>
                  <p:cNvPicPr/>
                  <p:nvPr/>
                </p:nvPicPr>
                <p:blipFill>
                  <a:blip r:embed="rId85"/>
                  <a:stretch>
                    <a:fillRect/>
                  </a:stretch>
                </p:blipFill>
                <p:spPr>
                  <a:xfrm>
                    <a:off x="5752500" y="1541700"/>
                    <a:ext cx="429120" cy="749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7" name="Ink 76">
                    <a:extLst>
                      <a:ext uri="{FF2B5EF4-FFF2-40B4-BE49-F238E27FC236}">
                        <a16:creationId xmlns:a16="http://schemas.microsoft.com/office/drawing/2014/main" id="{949DFA91-3CEC-693B-B19D-4FF044425DC6}"/>
                      </a:ext>
                    </a:extLst>
                  </p14:cNvPr>
                  <p14:cNvContentPartPr/>
                  <p14:nvPr/>
                </p14:nvContentPartPr>
                <p14:xfrm>
                  <a:off x="6307260" y="1800540"/>
                  <a:ext cx="520920" cy="491040"/>
                </p14:xfrm>
              </p:contentPart>
            </mc:Choice>
            <mc:Fallback xmlns="">
              <p:pic>
                <p:nvPicPr>
                  <p:cNvPr id="77" name="Ink 76">
                    <a:extLst>
                      <a:ext uri="{FF2B5EF4-FFF2-40B4-BE49-F238E27FC236}">
                        <a16:creationId xmlns:a16="http://schemas.microsoft.com/office/drawing/2014/main" id="{949DFA91-3CEC-693B-B19D-4FF044425DC6}"/>
                      </a:ext>
                    </a:extLst>
                  </p:cNvPr>
                  <p:cNvPicPr/>
                  <p:nvPr/>
                </p:nvPicPr>
                <p:blipFill>
                  <a:blip r:embed="rId87"/>
                  <a:stretch>
                    <a:fillRect/>
                  </a:stretch>
                </p:blipFill>
                <p:spPr>
                  <a:xfrm>
                    <a:off x="6271620" y="1764900"/>
                    <a:ext cx="59256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8" name="Ink 77">
                    <a:extLst>
                      <a:ext uri="{FF2B5EF4-FFF2-40B4-BE49-F238E27FC236}">
                        <a16:creationId xmlns:a16="http://schemas.microsoft.com/office/drawing/2014/main" id="{0C10F7A6-CD1D-96A4-D0AD-962E5B5B019D}"/>
                      </a:ext>
                    </a:extLst>
                  </p14:cNvPr>
                  <p14:cNvContentPartPr/>
                  <p14:nvPr/>
                </p14:nvContentPartPr>
                <p14:xfrm>
                  <a:off x="7075140" y="1645020"/>
                  <a:ext cx="33120" cy="631800"/>
                </p14:xfrm>
              </p:contentPart>
            </mc:Choice>
            <mc:Fallback xmlns="">
              <p:pic>
                <p:nvPicPr>
                  <p:cNvPr id="78" name="Ink 77">
                    <a:extLst>
                      <a:ext uri="{FF2B5EF4-FFF2-40B4-BE49-F238E27FC236}">
                        <a16:creationId xmlns:a16="http://schemas.microsoft.com/office/drawing/2014/main" id="{0C10F7A6-CD1D-96A4-D0AD-962E5B5B019D}"/>
                      </a:ext>
                    </a:extLst>
                  </p:cNvPr>
                  <p:cNvPicPr/>
                  <p:nvPr/>
                </p:nvPicPr>
                <p:blipFill>
                  <a:blip r:embed="rId89"/>
                  <a:stretch>
                    <a:fillRect/>
                  </a:stretch>
                </p:blipFill>
                <p:spPr>
                  <a:xfrm>
                    <a:off x="7039500" y="1609020"/>
                    <a:ext cx="104760" cy="703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9" name="Ink 78">
                    <a:extLst>
                      <a:ext uri="{FF2B5EF4-FFF2-40B4-BE49-F238E27FC236}">
                        <a16:creationId xmlns:a16="http://schemas.microsoft.com/office/drawing/2014/main" id="{21E0FE38-362F-C7AB-0B07-E28673F978BB}"/>
                      </a:ext>
                    </a:extLst>
                  </p14:cNvPr>
                  <p14:cNvContentPartPr/>
                  <p14:nvPr/>
                </p14:nvContentPartPr>
                <p14:xfrm>
                  <a:off x="7347300" y="1533420"/>
                  <a:ext cx="59760" cy="813960"/>
                </p14:xfrm>
              </p:contentPart>
            </mc:Choice>
            <mc:Fallback xmlns="">
              <p:pic>
                <p:nvPicPr>
                  <p:cNvPr id="79" name="Ink 78">
                    <a:extLst>
                      <a:ext uri="{FF2B5EF4-FFF2-40B4-BE49-F238E27FC236}">
                        <a16:creationId xmlns:a16="http://schemas.microsoft.com/office/drawing/2014/main" id="{21E0FE38-362F-C7AB-0B07-E28673F978BB}"/>
                      </a:ext>
                    </a:extLst>
                  </p:cNvPr>
                  <p:cNvPicPr/>
                  <p:nvPr/>
                </p:nvPicPr>
                <p:blipFill>
                  <a:blip r:embed="rId91"/>
                  <a:stretch>
                    <a:fillRect/>
                  </a:stretch>
                </p:blipFill>
                <p:spPr>
                  <a:xfrm>
                    <a:off x="7311660" y="1497780"/>
                    <a:ext cx="131400" cy="885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0" name="Ink 79">
                    <a:extLst>
                      <a:ext uri="{FF2B5EF4-FFF2-40B4-BE49-F238E27FC236}">
                        <a16:creationId xmlns:a16="http://schemas.microsoft.com/office/drawing/2014/main" id="{55F6DFA5-8EDB-D23D-A512-FAB1FE3B0FBA}"/>
                      </a:ext>
                    </a:extLst>
                  </p14:cNvPr>
                  <p14:cNvContentPartPr/>
                  <p14:nvPr/>
                </p14:nvContentPartPr>
                <p14:xfrm>
                  <a:off x="6925740" y="1830420"/>
                  <a:ext cx="776880" cy="25920"/>
                </p14:xfrm>
              </p:contentPart>
            </mc:Choice>
            <mc:Fallback xmlns="">
              <p:pic>
                <p:nvPicPr>
                  <p:cNvPr id="80" name="Ink 79">
                    <a:extLst>
                      <a:ext uri="{FF2B5EF4-FFF2-40B4-BE49-F238E27FC236}">
                        <a16:creationId xmlns:a16="http://schemas.microsoft.com/office/drawing/2014/main" id="{55F6DFA5-8EDB-D23D-A512-FAB1FE3B0FBA}"/>
                      </a:ext>
                    </a:extLst>
                  </p:cNvPr>
                  <p:cNvPicPr/>
                  <p:nvPr/>
                </p:nvPicPr>
                <p:blipFill>
                  <a:blip r:embed="rId93"/>
                  <a:stretch>
                    <a:fillRect/>
                  </a:stretch>
                </p:blipFill>
                <p:spPr>
                  <a:xfrm>
                    <a:off x="6890100" y="1794780"/>
                    <a:ext cx="8485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1" name="Ink 80">
                    <a:extLst>
                      <a:ext uri="{FF2B5EF4-FFF2-40B4-BE49-F238E27FC236}">
                        <a16:creationId xmlns:a16="http://schemas.microsoft.com/office/drawing/2014/main" id="{5ECB01ED-DCAF-769C-6F62-3CE1AA4C9531}"/>
                      </a:ext>
                    </a:extLst>
                  </p14:cNvPr>
                  <p14:cNvContentPartPr/>
                  <p14:nvPr/>
                </p14:nvContentPartPr>
                <p14:xfrm>
                  <a:off x="7726380" y="1791180"/>
                  <a:ext cx="24480" cy="510480"/>
                </p14:xfrm>
              </p:contentPart>
            </mc:Choice>
            <mc:Fallback xmlns="">
              <p:pic>
                <p:nvPicPr>
                  <p:cNvPr id="81" name="Ink 80">
                    <a:extLst>
                      <a:ext uri="{FF2B5EF4-FFF2-40B4-BE49-F238E27FC236}">
                        <a16:creationId xmlns:a16="http://schemas.microsoft.com/office/drawing/2014/main" id="{5ECB01ED-DCAF-769C-6F62-3CE1AA4C9531}"/>
                      </a:ext>
                    </a:extLst>
                  </p:cNvPr>
                  <p:cNvPicPr/>
                  <p:nvPr/>
                </p:nvPicPr>
                <p:blipFill>
                  <a:blip r:embed="rId95"/>
                  <a:stretch>
                    <a:fillRect/>
                  </a:stretch>
                </p:blipFill>
                <p:spPr>
                  <a:xfrm>
                    <a:off x="7690740" y="1755540"/>
                    <a:ext cx="9612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2" name="Ink 81">
                    <a:extLst>
                      <a:ext uri="{FF2B5EF4-FFF2-40B4-BE49-F238E27FC236}">
                        <a16:creationId xmlns:a16="http://schemas.microsoft.com/office/drawing/2014/main" id="{915DD803-C888-6CDC-DDB8-4FD30B789E34}"/>
                      </a:ext>
                    </a:extLst>
                  </p14:cNvPr>
                  <p14:cNvContentPartPr/>
                  <p14:nvPr/>
                </p14:nvContentPartPr>
                <p14:xfrm>
                  <a:off x="7713780" y="1637820"/>
                  <a:ext cx="50040" cy="23760"/>
                </p14:xfrm>
              </p:contentPart>
            </mc:Choice>
            <mc:Fallback xmlns="">
              <p:pic>
                <p:nvPicPr>
                  <p:cNvPr id="82" name="Ink 81">
                    <a:extLst>
                      <a:ext uri="{FF2B5EF4-FFF2-40B4-BE49-F238E27FC236}">
                        <a16:creationId xmlns:a16="http://schemas.microsoft.com/office/drawing/2014/main" id="{915DD803-C888-6CDC-DDB8-4FD30B789E34}"/>
                      </a:ext>
                    </a:extLst>
                  </p:cNvPr>
                  <p:cNvPicPr/>
                  <p:nvPr/>
                </p:nvPicPr>
                <p:blipFill>
                  <a:blip r:embed="rId97"/>
                  <a:stretch>
                    <a:fillRect/>
                  </a:stretch>
                </p:blipFill>
                <p:spPr>
                  <a:xfrm>
                    <a:off x="7677780" y="1602180"/>
                    <a:ext cx="121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3" name="Ink 82">
                    <a:extLst>
                      <a:ext uri="{FF2B5EF4-FFF2-40B4-BE49-F238E27FC236}">
                        <a16:creationId xmlns:a16="http://schemas.microsoft.com/office/drawing/2014/main" id="{86279C34-B1F7-5641-F08B-209165416EA3}"/>
                      </a:ext>
                    </a:extLst>
                  </p14:cNvPr>
                  <p14:cNvContentPartPr/>
                  <p14:nvPr/>
                </p14:nvContentPartPr>
                <p14:xfrm>
                  <a:off x="8033820" y="1774620"/>
                  <a:ext cx="412200" cy="533520"/>
                </p14:xfrm>
              </p:contentPart>
            </mc:Choice>
            <mc:Fallback xmlns="">
              <p:pic>
                <p:nvPicPr>
                  <p:cNvPr id="83" name="Ink 82">
                    <a:extLst>
                      <a:ext uri="{FF2B5EF4-FFF2-40B4-BE49-F238E27FC236}">
                        <a16:creationId xmlns:a16="http://schemas.microsoft.com/office/drawing/2014/main" id="{86279C34-B1F7-5641-F08B-209165416EA3}"/>
                      </a:ext>
                    </a:extLst>
                  </p:cNvPr>
                  <p:cNvPicPr/>
                  <p:nvPr/>
                </p:nvPicPr>
                <p:blipFill>
                  <a:blip r:embed="rId99"/>
                  <a:stretch>
                    <a:fillRect/>
                  </a:stretch>
                </p:blipFill>
                <p:spPr>
                  <a:xfrm>
                    <a:off x="7997820" y="1738980"/>
                    <a:ext cx="48384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4" name="Ink 83">
                    <a:extLst>
                      <a:ext uri="{FF2B5EF4-FFF2-40B4-BE49-F238E27FC236}">
                        <a16:creationId xmlns:a16="http://schemas.microsoft.com/office/drawing/2014/main" id="{B3795543-4EE6-5043-926C-DE38BFD55378}"/>
                      </a:ext>
                    </a:extLst>
                  </p14:cNvPr>
                  <p14:cNvContentPartPr/>
                  <p14:nvPr/>
                </p14:nvContentPartPr>
                <p14:xfrm>
                  <a:off x="8565180" y="1846260"/>
                  <a:ext cx="499320" cy="945720"/>
                </p14:xfrm>
              </p:contentPart>
            </mc:Choice>
            <mc:Fallback xmlns="">
              <p:pic>
                <p:nvPicPr>
                  <p:cNvPr id="84" name="Ink 83">
                    <a:extLst>
                      <a:ext uri="{FF2B5EF4-FFF2-40B4-BE49-F238E27FC236}">
                        <a16:creationId xmlns:a16="http://schemas.microsoft.com/office/drawing/2014/main" id="{B3795543-4EE6-5043-926C-DE38BFD55378}"/>
                      </a:ext>
                    </a:extLst>
                  </p:cNvPr>
                  <p:cNvPicPr/>
                  <p:nvPr/>
                </p:nvPicPr>
                <p:blipFill>
                  <a:blip r:embed="rId101"/>
                  <a:stretch>
                    <a:fillRect/>
                  </a:stretch>
                </p:blipFill>
                <p:spPr>
                  <a:xfrm>
                    <a:off x="8529540" y="1810620"/>
                    <a:ext cx="570960" cy="1017360"/>
                  </a:xfrm>
                  <a:prstGeom prst="rect">
                    <a:avLst/>
                  </a:prstGeom>
                </p:spPr>
              </p:pic>
            </mc:Fallback>
          </mc:AlternateContent>
        </p:grpSp>
      </p:grpSp>
    </p:spTree>
    <p:extLst>
      <p:ext uri="{BB962C8B-B14F-4D97-AF65-F5344CB8AC3E}">
        <p14:creationId xmlns:p14="http://schemas.microsoft.com/office/powerpoint/2010/main" val="392610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58BB7-AEA1-5AAE-83E4-54B1F74DB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B3CB8-EA97-EC6A-78AB-F77885A86E35}"/>
              </a:ext>
            </a:extLst>
          </p:cNvPr>
          <p:cNvSpPr>
            <a:spLocks noGrp="1"/>
          </p:cNvSpPr>
          <p:nvPr>
            <p:ph type="title"/>
          </p:nvPr>
        </p:nvSpPr>
        <p:spPr/>
        <p:txBody>
          <a:bodyPr/>
          <a:lstStyle/>
          <a:p>
            <a:r>
              <a:rPr lang="en-US" dirty="0"/>
              <a:t>Alternatives to buying</a:t>
            </a:r>
          </a:p>
        </p:txBody>
      </p:sp>
      <p:sp>
        <p:nvSpPr>
          <p:cNvPr id="3" name="Content Placeholder 2">
            <a:extLst>
              <a:ext uri="{FF2B5EF4-FFF2-40B4-BE49-F238E27FC236}">
                <a16:creationId xmlns:a16="http://schemas.microsoft.com/office/drawing/2014/main" id="{10D2A49A-4934-9A47-B206-C7792B26E3A4}"/>
              </a:ext>
            </a:extLst>
          </p:cNvPr>
          <p:cNvSpPr>
            <a:spLocks noGrp="1"/>
          </p:cNvSpPr>
          <p:nvPr>
            <p:ph idx="1"/>
          </p:nvPr>
        </p:nvSpPr>
        <p:spPr>
          <a:xfrm>
            <a:off x="838199" y="1825625"/>
            <a:ext cx="7431158" cy="4351338"/>
          </a:xfrm>
        </p:spPr>
        <p:txBody>
          <a:bodyPr>
            <a:normAutofit/>
          </a:bodyPr>
          <a:lstStyle/>
          <a:p>
            <a:pPr marL="0" indent="0">
              <a:buNone/>
            </a:pPr>
            <a:r>
              <a:rPr lang="en-US" b="1" dirty="0"/>
              <a:t>Slow fashion </a:t>
            </a:r>
            <a:r>
              <a:rPr lang="en-US" dirty="0"/>
              <a:t>is a newly coined term that reacts to fast fashion and its enviornmental impact. </a:t>
            </a:r>
          </a:p>
          <a:p>
            <a:pPr marL="0" indent="0">
              <a:buNone/>
            </a:pPr>
            <a:r>
              <a:rPr lang="en-US" dirty="0"/>
              <a:t>The World Resource Institute implores consumers to be more sustainable by choosing to support businesses that believe in longevity. For example, services like Rent the Runway and </a:t>
            </a:r>
            <a:r>
              <a:rPr lang="en-US" dirty="0" err="1"/>
              <a:t>Vivrelle</a:t>
            </a:r>
            <a:r>
              <a:rPr lang="en-US" dirty="0"/>
              <a:t> allow members to borrow clothes and designer handbags.</a:t>
            </a:r>
          </a:p>
        </p:txBody>
      </p:sp>
      <p:pic>
        <p:nvPicPr>
          <p:cNvPr id="7176" name="Picture 8" descr="Don't call it rental: Inside the rebrand for fashion | Vogue Business">
            <a:extLst>
              <a:ext uri="{FF2B5EF4-FFF2-40B4-BE49-F238E27FC236}">
                <a16:creationId xmlns:a16="http://schemas.microsoft.com/office/drawing/2014/main" id="{E94C0244-76A1-4F48-F18F-FCB132119F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80" t="8598" r="36018" b="8696"/>
          <a:stretch/>
        </p:blipFill>
        <p:spPr bwMode="auto">
          <a:xfrm>
            <a:off x="8502663" y="699052"/>
            <a:ext cx="2851137" cy="54598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5965F3-D312-6772-E706-E34F1D1B3132}"/>
              </a:ext>
            </a:extLst>
          </p:cNvPr>
          <p:cNvSpPr txBox="1"/>
          <p:nvPr/>
        </p:nvSpPr>
        <p:spPr>
          <a:xfrm>
            <a:off x="8502663" y="6123542"/>
            <a:ext cx="2270493" cy="369332"/>
          </a:xfrm>
          <a:prstGeom prst="rect">
            <a:avLst/>
          </a:prstGeom>
          <a:noFill/>
        </p:spPr>
        <p:txBody>
          <a:bodyPr wrap="none" rtlCol="0">
            <a:spAutoFit/>
          </a:bodyPr>
          <a:lstStyle/>
          <a:p>
            <a:r>
              <a:rPr lang="en-US" dirty="0"/>
              <a:t>Source: Vince Unfold</a:t>
            </a:r>
          </a:p>
        </p:txBody>
      </p:sp>
    </p:spTree>
    <p:extLst>
      <p:ext uri="{BB962C8B-B14F-4D97-AF65-F5344CB8AC3E}">
        <p14:creationId xmlns:p14="http://schemas.microsoft.com/office/powerpoint/2010/main" val="367590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4675-74F2-CF46-1B9B-3AC9387739CC}"/>
              </a:ext>
            </a:extLst>
          </p:cNvPr>
          <p:cNvSpPr>
            <a:spLocks noGrp="1"/>
          </p:cNvSpPr>
          <p:nvPr>
            <p:ph type="title"/>
          </p:nvPr>
        </p:nvSpPr>
        <p:spPr/>
        <p:txBody>
          <a:bodyPr/>
          <a:lstStyle/>
          <a:p>
            <a:r>
              <a:rPr lang="en-US" dirty="0"/>
              <a:t>If you buy less, companies produce less</a:t>
            </a:r>
          </a:p>
        </p:txBody>
      </p:sp>
      <p:sp>
        <p:nvSpPr>
          <p:cNvPr id="3" name="Content Placeholder 2">
            <a:extLst>
              <a:ext uri="{FF2B5EF4-FFF2-40B4-BE49-F238E27FC236}">
                <a16:creationId xmlns:a16="http://schemas.microsoft.com/office/drawing/2014/main" id="{50881250-19B0-15F8-C1A8-BD92FD424719}"/>
              </a:ext>
            </a:extLst>
          </p:cNvPr>
          <p:cNvSpPr>
            <a:spLocks noGrp="1"/>
          </p:cNvSpPr>
          <p:nvPr>
            <p:ph idx="1"/>
          </p:nvPr>
        </p:nvSpPr>
        <p:spPr>
          <a:xfrm>
            <a:off x="838200" y="1825625"/>
            <a:ext cx="5125278" cy="4351338"/>
          </a:xfrm>
        </p:spPr>
        <p:txBody>
          <a:bodyPr>
            <a:normAutofit/>
          </a:bodyPr>
          <a:lstStyle/>
          <a:p>
            <a:pPr marL="0" indent="0">
              <a:buNone/>
            </a:pPr>
            <a:r>
              <a:rPr lang="en-US" dirty="0"/>
              <a:t>Consumers have also opted to </a:t>
            </a:r>
            <a:r>
              <a:rPr lang="en-US" b="1" dirty="0"/>
              <a:t>buy secondhand </a:t>
            </a:r>
            <a:r>
              <a:rPr lang="en-US" dirty="0"/>
              <a:t>(Depop and </a:t>
            </a:r>
            <a:r>
              <a:rPr lang="en-US" dirty="0" err="1"/>
              <a:t>Poshmark</a:t>
            </a:r>
            <a:r>
              <a:rPr lang="en-US" dirty="0"/>
              <a:t> for example) or </a:t>
            </a:r>
            <a:r>
              <a:rPr lang="en-US" b="1" dirty="0" err="1"/>
              <a:t>thirft</a:t>
            </a:r>
            <a:r>
              <a:rPr lang="en-US" b="1" dirty="0"/>
              <a:t> </a:t>
            </a:r>
            <a:r>
              <a:rPr lang="en-US" dirty="0"/>
              <a:t>items, and retailers like Adidas have experimented with </a:t>
            </a:r>
            <a:r>
              <a:rPr lang="en-US" b="1" dirty="0"/>
              <a:t>personalized apparel to cut down on returns</a:t>
            </a:r>
            <a:r>
              <a:rPr lang="en-US" dirty="0"/>
              <a:t>. </a:t>
            </a:r>
          </a:p>
          <a:p>
            <a:pPr marL="0" indent="0">
              <a:buNone/>
            </a:pPr>
            <a:r>
              <a:rPr lang="en-US" dirty="0"/>
              <a:t>Less returns = less textiles end up in oceanic garbage patches.</a:t>
            </a:r>
          </a:p>
        </p:txBody>
      </p:sp>
      <p:pic>
        <p:nvPicPr>
          <p:cNvPr id="6148" name="Picture 4" descr="The Great Pacific Garbage Patch: Think Trash Soup, Not Trash Island">
            <a:extLst>
              <a:ext uri="{FF2B5EF4-FFF2-40B4-BE49-F238E27FC236}">
                <a16:creationId xmlns:a16="http://schemas.microsoft.com/office/drawing/2014/main" id="{8C742954-4E00-3DFD-1341-583D62305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5415721" cy="4061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107D28-E454-B328-6318-FDBFE52868E3}"/>
              </a:ext>
            </a:extLst>
          </p:cNvPr>
          <p:cNvSpPr txBox="1"/>
          <p:nvPr/>
        </p:nvSpPr>
        <p:spPr>
          <a:xfrm>
            <a:off x="6096000" y="5847745"/>
            <a:ext cx="3374706" cy="369332"/>
          </a:xfrm>
          <a:prstGeom prst="rect">
            <a:avLst/>
          </a:prstGeom>
          <a:noFill/>
        </p:spPr>
        <p:txBody>
          <a:bodyPr wrap="none" rtlCol="0">
            <a:spAutoFit/>
          </a:bodyPr>
          <a:lstStyle/>
          <a:p>
            <a:r>
              <a:rPr lang="en-US" dirty="0"/>
              <a:t>The Great Pacific Garbage Patch</a:t>
            </a:r>
          </a:p>
        </p:txBody>
      </p:sp>
    </p:spTree>
    <p:extLst>
      <p:ext uri="{BB962C8B-B14F-4D97-AF65-F5344CB8AC3E}">
        <p14:creationId xmlns:p14="http://schemas.microsoft.com/office/powerpoint/2010/main" val="266051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8FEA9-156C-1CC3-07EE-5F67EAE98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C315C-5A5C-7BFB-DD71-B14D4E264507}"/>
              </a:ext>
            </a:extLst>
          </p:cNvPr>
          <p:cNvSpPr>
            <a:spLocks noGrp="1"/>
          </p:cNvSpPr>
          <p:nvPr>
            <p:ph type="title"/>
          </p:nvPr>
        </p:nvSpPr>
        <p:spPr/>
        <p:txBody>
          <a:bodyPr/>
          <a:lstStyle/>
          <a:p>
            <a:r>
              <a:rPr lang="en-US" dirty="0"/>
              <a:t>What happens when you need to buy new?</a:t>
            </a:r>
          </a:p>
        </p:txBody>
      </p:sp>
      <p:sp>
        <p:nvSpPr>
          <p:cNvPr id="3" name="Content Placeholder 2">
            <a:extLst>
              <a:ext uri="{FF2B5EF4-FFF2-40B4-BE49-F238E27FC236}">
                <a16:creationId xmlns:a16="http://schemas.microsoft.com/office/drawing/2014/main" id="{3D732AE5-6F7A-B34A-60FD-856B097B6D79}"/>
              </a:ext>
            </a:extLst>
          </p:cNvPr>
          <p:cNvSpPr>
            <a:spLocks noGrp="1"/>
          </p:cNvSpPr>
          <p:nvPr>
            <p:ph idx="1"/>
          </p:nvPr>
        </p:nvSpPr>
        <p:spPr/>
        <p:txBody>
          <a:bodyPr/>
          <a:lstStyle/>
          <a:p>
            <a:pPr marL="0" indent="0">
              <a:buNone/>
            </a:pPr>
            <a:r>
              <a:rPr lang="en-US" dirty="0"/>
              <a:t>I do not mind thrifting or buying secondhand. </a:t>
            </a:r>
          </a:p>
          <a:p>
            <a:pPr marL="0" indent="0">
              <a:buNone/>
            </a:pPr>
            <a:r>
              <a:rPr lang="en-US" dirty="0"/>
              <a:t>However, there will always be situations where consumers need to purchase something new. Whether that be baby clothes, undergarments, shoes, there should be a way to be more mindful about the products that we are adding to our cart.</a:t>
            </a:r>
          </a:p>
          <a:p>
            <a:pPr marL="0" indent="0">
              <a:buNone/>
            </a:pPr>
            <a:endParaRPr lang="en-US" dirty="0"/>
          </a:p>
          <a:p>
            <a:pPr marL="0" indent="0">
              <a:buNone/>
            </a:pPr>
            <a:endParaRPr lang="en-US" dirty="0"/>
          </a:p>
          <a:p>
            <a:pPr marL="0" indent="0">
              <a:buNone/>
            </a:pPr>
            <a:r>
              <a:rPr lang="en-US" b="1" dirty="0"/>
              <a:t>When researching tools to help consumers find high quality and long-lasting garments, no such tools were available.</a:t>
            </a:r>
          </a:p>
        </p:txBody>
      </p:sp>
    </p:spTree>
    <p:extLst>
      <p:ext uri="{BB962C8B-B14F-4D97-AF65-F5344CB8AC3E}">
        <p14:creationId xmlns:p14="http://schemas.microsoft.com/office/powerpoint/2010/main" val="2575898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C790A-CAFC-9D1A-95B2-2728CB9D6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A7C78-3916-2CD3-D05E-7BC199CDFCC4}"/>
              </a:ext>
            </a:extLst>
          </p:cNvPr>
          <p:cNvSpPr>
            <a:spLocks noGrp="1"/>
          </p:cNvSpPr>
          <p:nvPr>
            <p:ph type="title"/>
          </p:nvPr>
        </p:nvSpPr>
        <p:spPr/>
        <p:txBody>
          <a:bodyPr/>
          <a:lstStyle/>
          <a:p>
            <a:r>
              <a:rPr lang="en-US" dirty="0"/>
              <a:t>Act 2. </a:t>
            </a:r>
          </a:p>
        </p:txBody>
      </p:sp>
      <p:sp>
        <p:nvSpPr>
          <p:cNvPr id="3" name="Text Placeholder 2">
            <a:extLst>
              <a:ext uri="{FF2B5EF4-FFF2-40B4-BE49-F238E27FC236}">
                <a16:creationId xmlns:a16="http://schemas.microsoft.com/office/drawing/2014/main" id="{8C246B5E-1049-D150-61AF-FC00129FE7C2}"/>
              </a:ext>
            </a:extLst>
          </p:cNvPr>
          <p:cNvSpPr>
            <a:spLocks noGrp="1"/>
          </p:cNvSpPr>
          <p:nvPr>
            <p:ph type="body" idx="1"/>
          </p:nvPr>
        </p:nvSpPr>
        <p:spPr/>
        <p:txBody>
          <a:bodyPr/>
          <a:lstStyle/>
          <a:p>
            <a:r>
              <a:rPr lang="en-US" dirty="0"/>
              <a:t>Design a solution.</a:t>
            </a:r>
          </a:p>
        </p:txBody>
      </p:sp>
    </p:spTree>
    <p:extLst>
      <p:ext uri="{BB962C8B-B14F-4D97-AF65-F5344CB8AC3E}">
        <p14:creationId xmlns:p14="http://schemas.microsoft.com/office/powerpoint/2010/main" val="3298245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ADDE5-2F89-D2D4-DC7D-BFE6FA7E0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1D9622-6AB0-FC5F-26F1-2FFA149F49A5}"/>
              </a:ext>
            </a:extLst>
          </p:cNvPr>
          <p:cNvSpPr>
            <a:spLocks noGrp="1"/>
          </p:cNvSpPr>
          <p:nvPr>
            <p:ph type="title"/>
          </p:nvPr>
        </p:nvSpPr>
        <p:spPr/>
        <p:txBody>
          <a:bodyPr/>
          <a:lstStyle/>
          <a:p>
            <a:r>
              <a:rPr lang="en-US" dirty="0"/>
              <a:t>Real-World Applications I</a:t>
            </a:r>
          </a:p>
        </p:txBody>
      </p:sp>
      <p:sp>
        <p:nvSpPr>
          <p:cNvPr id="3" name="Content Placeholder 2">
            <a:extLst>
              <a:ext uri="{FF2B5EF4-FFF2-40B4-BE49-F238E27FC236}">
                <a16:creationId xmlns:a16="http://schemas.microsoft.com/office/drawing/2014/main" id="{2E809FAC-8650-60F3-E5A4-237FC4E972E1}"/>
              </a:ext>
            </a:extLst>
          </p:cNvPr>
          <p:cNvSpPr>
            <a:spLocks noGrp="1"/>
          </p:cNvSpPr>
          <p:nvPr>
            <p:ph idx="1"/>
          </p:nvPr>
        </p:nvSpPr>
        <p:spPr>
          <a:xfrm>
            <a:off x="838200" y="1825624"/>
            <a:ext cx="10515600" cy="5257663"/>
          </a:xfrm>
        </p:spPr>
        <p:txBody>
          <a:bodyPr>
            <a:normAutofit/>
          </a:bodyPr>
          <a:lstStyle/>
          <a:p>
            <a:pPr marL="0" indent="0">
              <a:buNone/>
            </a:pPr>
            <a:r>
              <a:rPr lang="en-US" dirty="0"/>
              <a:t>I have been looking to replace the white tennis shoes that I wear to work every single day. </a:t>
            </a:r>
          </a:p>
          <a:p>
            <a:pPr marL="0" indent="0">
              <a:buNone/>
            </a:pPr>
            <a:r>
              <a:rPr lang="en-US" dirty="0"/>
              <a:t>I don’t want the pair that I previously bought. Those were nice and lasted a good amount of time for me, but I want to try something new.</a:t>
            </a:r>
          </a:p>
          <a:p>
            <a:pPr marL="0" indent="0">
              <a:buNone/>
            </a:pPr>
            <a:r>
              <a:rPr lang="en-US" b="1" dirty="0"/>
              <a:t>In </a:t>
            </a:r>
            <a:r>
              <a:rPr lang="en-US" b="1" dirty="0" err="1"/>
              <a:t>Rackoon</a:t>
            </a:r>
            <a:r>
              <a:rPr lang="en-US" b="1" dirty="0"/>
              <a:t>, I could search “casual white tennis shoe” and a list will pop up of the top 3 casual white tennis shoes based on reviews from other people that have purchased the product. The more positive reviews, the higher the ranking. Based on my budget, I may opt for the #1. If not, I have two other options to look at.</a:t>
            </a:r>
          </a:p>
        </p:txBody>
      </p:sp>
    </p:spTree>
    <p:extLst>
      <p:ext uri="{BB962C8B-B14F-4D97-AF65-F5344CB8AC3E}">
        <p14:creationId xmlns:p14="http://schemas.microsoft.com/office/powerpoint/2010/main" val="199463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8DCF-3B50-89A2-B235-FA9CFC2BA4F7}"/>
              </a:ext>
            </a:extLst>
          </p:cNvPr>
          <p:cNvSpPr>
            <a:spLocks noGrp="1"/>
          </p:cNvSpPr>
          <p:nvPr>
            <p:ph type="title"/>
          </p:nvPr>
        </p:nvSpPr>
        <p:spPr/>
        <p:txBody>
          <a:bodyPr/>
          <a:lstStyle/>
          <a:p>
            <a:r>
              <a:rPr lang="en-US" dirty="0"/>
              <a:t>Act 1. </a:t>
            </a:r>
          </a:p>
        </p:txBody>
      </p:sp>
      <p:sp>
        <p:nvSpPr>
          <p:cNvPr id="3" name="Text Placeholder 2">
            <a:extLst>
              <a:ext uri="{FF2B5EF4-FFF2-40B4-BE49-F238E27FC236}">
                <a16:creationId xmlns:a16="http://schemas.microsoft.com/office/drawing/2014/main" id="{265177DE-FD48-FDEA-7462-FF34B741BB3E}"/>
              </a:ext>
            </a:extLst>
          </p:cNvPr>
          <p:cNvSpPr>
            <a:spLocks noGrp="1"/>
          </p:cNvSpPr>
          <p:nvPr>
            <p:ph type="body" idx="1"/>
          </p:nvPr>
        </p:nvSpPr>
        <p:spPr/>
        <p:txBody>
          <a:bodyPr/>
          <a:lstStyle/>
          <a:p>
            <a:r>
              <a:rPr lang="en-US" dirty="0"/>
              <a:t>Research and Problem.</a:t>
            </a:r>
          </a:p>
        </p:txBody>
      </p:sp>
    </p:spTree>
    <p:extLst>
      <p:ext uri="{BB962C8B-B14F-4D97-AF65-F5344CB8AC3E}">
        <p14:creationId xmlns:p14="http://schemas.microsoft.com/office/powerpoint/2010/main" val="1014885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2873-A46E-39D3-88BF-EABFD35E84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BBAED-4E0D-50D4-7745-BE7B049D4CA5}"/>
              </a:ext>
            </a:extLst>
          </p:cNvPr>
          <p:cNvSpPr>
            <a:spLocks noGrp="1"/>
          </p:cNvSpPr>
          <p:nvPr>
            <p:ph type="title"/>
          </p:nvPr>
        </p:nvSpPr>
        <p:spPr/>
        <p:txBody>
          <a:bodyPr/>
          <a:lstStyle/>
          <a:p>
            <a:r>
              <a:rPr lang="en-US" dirty="0"/>
              <a:t>Real-World Applications II</a:t>
            </a:r>
          </a:p>
        </p:txBody>
      </p:sp>
      <p:sp>
        <p:nvSpPr>
          <p:cNvPr id="3" name="Content Placeholder 2">
            <a:extLst>
              <a:ext uri="{FF2B5EF4-FFF2-40B4-BE49-F238E27FC236}">
                <a16:creationId xmlns:a16="http://schemas.microsoft.com/office/drawing/2014/main" id="{28703FC2-F0D8-56F1-0F3E-C72F9A70A6FD}"/>
              </a:ext>
            </a:extLst>
          </p:cNvPr>
          <p:cNvSpPr>
            <a:spLocks noGrp="1"/>
          </p:cNvSpPr>
          <p:nvPr>
            <p:ph idx="1"/>
          </p:nvPr>
        </p:nvSpPr>
        <p:spPr>
          <a:xfrm>
            <a:off x="838200" y="1825625"/>
            <a:ext cx="10515600" cy="5224532"/>
          </a:xfrm>
        </p:spPr>
        <p:txBody>
          <a:bodyPr>
            <a:normAutofit/>
          </a:bodyPr>
          <a:lstStyle/>
          <a:p>
            <a:pPr marL="0" indent="0">
              <a:buNone/>
            </a:pPr>
            <a:r>
              <a:rPr lang="en-US" dirty="0"/>
              <a:t>It’s your mother-in-law’s birthday. And you know she has been wanting a new winter coat for when she goes on work trips to Michigan. You are Arizona born. You have no idea what makes a good winter coat or even where to start.</a:t>
            </a:r>
          </a:p>
          <a:p>
            <a:pPr marL="0" indent="0">
              <a:buNone/>
            </a:pPr>
            <a:r>
              <a:rPr lang="en-US" b="1" dirty="0"/>
              <a:t>In </a:t>
            </a:r>
            <a:r>
              <a:rPr lang="en-US" b="1" dirty="0" err="1"/>
              <a:t>Rackoon</a:t>
            </a:r>
            <a:r>
              <a:rPr lang="en-US" b="1" dirty="0"/>
              <a:t>, you search “winter coat” and a list will pop up of the top 3 winters coats would pop up. Say you were not specific enough. You have a list of three wrong winter coats. But #2 looks close..</a:t>
            </a:r>
            <a:r>
              <a:rPr lang="en-US" b="1" dirty="0" err="1"/>
              <a:t>ish</a:t>
            </a:r>
            <a:r>
              <a:rPr lang="en-US" b="1" dirty="0"/>
              <a:t> to what you were looking for. Similar to Pinterest, in that listing there is an option to look at similar styles to get a new top three. You may have to do this a few times, but eventually you will find a great coat to gift her!</a:t>
            </a:r>
          </a:p>
        </p:txBody>
      </p:sp>
    </p:spTree>
    <p:extLst>
      <p:ext uri="{BB962C8B-B14F-4D97-AF65-F5344CB8AC3E}">
        <p14:creationId xmlns:p14="http://schemas.microsoft.com/office/powerpoint/2010/main" val="782651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5FD3-4128-AEC8-9C60-FF712D482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E9D93F-BA07-F92A-23F8-EC0CD652A2EE}"/>
              </a:ext>
            </a:extLst>
          </p:cNvPr>
          <p:cNvSpPr>
            <a:spLocks noGrp="1"/>
          </p:cNvSpPr>
          <p:nvPr>
            <p:ph type="title"/>
          </p:nvPr>
        </p:nvSpPr>
        <p:spPr/>
        <p:txBody>
          <a:bodyPr/>
          <a:lstStyle/>
          <a:p>
            <a:r>
              <a:rPr lang="en-US" dirty="0"/>
              <a:t>Simplifying things</a:t>
            </a:r>
          </a:p>
        </p:txBody>
      </p:sp>
      <p:sp>
        <p:nvSpPr>
          <p:cNvPr id="3" name="Content Placeholder 2">
            <a:extLst>
              <a:ext uri="{FF2B5EF4-FFF2-40B4-BE49-F238E27FC236}">
                <a16:creationId xmlns:a16="http://schemas.microsoft.com/office/drawing/2014/main" id="{791629C0-C6D0-B0AC-BC7B-719B3094983E}"/>
              </a:ext>
            </a:extLst>
          </p:cNvPr>
          <p:cNvSpPr>
            <a:spLocks noGrp="1"/>
          </p:cNvSpPr>
          <p:nvPr>
            <p:ph idx="1"/>
          </p:nvPr>
        </p:nvSpPr>
        <p:spPr/>
        <p:txBody>
          <a:bodyPr/>
          <a:lstStyle/>
          <a:p>
            <a:pPr marL="0" indent="0">
              <a:buNone/>
            </a:pPr>
            <a:r>
              <a:rPr lang="en-US" dirty="0"/>
              <a:t>I have basic programming skills. What I have dreamed up in this presentation would be extremely difficult for me alone to achieve with my skillset. </a:t>
            </a:r>
          </a:p>
          <a:p>
            <a:pPr marL="0" indent="0">
              <a:buNone/>
            </a:pPr>
            <a:r>
              <a:rPr lang="en-US" dirty="0"/>
              <a:t>As a result, I will be simplifying the concepts into things that I have learned how to do, with the idea that they can be easily scaled up with the right scripts and coding background.</a:t>
            </a:r>
          </a:p>
        </p:txBody>
      </p:sp>
    </p:spTree>
    <p:extLst>
      <p:ext uri="{BB962C8B-B14F-4D97-AF65-F5344CB8AC3E}">
        <p14:creationId xmlns:p14="http://schemas.microsoft.com/office/powerpoint/2010/main" val="1343199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E26CF-8BE4-4BF0-B703-5DF934B17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C58EA-3DD1-E700-62A9-486CBC261D1C}"/>
              </a:ext>
            </a:extLst>
          </p:cNvPr>
          <p:cNvSpPr>
            <a:spLocks noGrp="1"/>
          </p:cNvSpPr>
          <p:nvPr>
            <p:ph type="title"/>
          </p:nvPr>
        </p:nvSpPr>
        <p:spPr/>
        <p:txBody>
          <a:bodyPr/>
          <a:lstStyle/>
          <a:p>
            <a:r>
              <a:rPr lang="en-US" dirty="0"/>
              <a:t>The design approach</a:t>
            </a:r>
          </a:p>
        </p:txBody>
      </p:sp>
      <p:sp>
        <p:nvSpPr>
          <p:cNvPr id="3" name="Content Placeholder 2">
            <a:extLst>
              <a:ext uri="{FF2B5EF4-FFF2-40B4-BE49-F238E27FC236}">
                <a16:creationId xmlns:a16="http://schemas.microsoft.com/office/drawing/2014/main" id="{D18746D3-F089-2762-9B4F-B89ED5AE5F14}"/>
              </a:ext>
            </a:extLst>
          </p:cNvPr>
          <p:cNvSpPr>
            <a:spLocks noGrp="1"/>
          </p:cNvSpPr>
          <p:nvPr>
            <p:ph idx="1"/>
          </p:nvPr>
        </p:nvSpPr>
        <p:spPr/>
        <p:txBody>
          <a:bodyPr>
            <a:normAutofit/>
          </a:bodyPr>
          <a:lstStyle/>
          <a:p>
            <a:pPr marL="514350" indent="-514350">
              <a:buAutoNum type="arabicPeriod"/>
            </a:pPr>
            <a:r>
              <a:rPr lang="en-US" dirty="0"/>
              <a:t>Find five different styles for the same kind of product.</a:t>
            </a:r>
          </a:p>
          <a:p>
            <a:pPr marL="514350" indent="-514350">
              <a:buAutoNum type="arabicPeriod"/>
            </a:pPr>
            <a:r>
              <a:rPr lang="en-US" dirty="0"/>
              <a:t>Import reviews from each.</a:t>
            </a:r>
          </a:p>
          <a:p>
            <a:pPr marL="514350" indent="-514350">
              <a:buAutoNum type="arabicPeriod"/>
            </a:pPr>
            <a:r>
              <a:rPr lang="en-US" dirty="0"/>
              <a:t>Search the review for positive (“good”, “happy”, “amazing”) versus negative (“bad”, “worst”, “awful”) keywords</a:t>
            </a:r>
          </a:p>
          <a:p>
            <a:pPr lvl="2"/>
            <a:r>
              <a:rPr lang="en-US" dirty="0"/>
              <a:t>Use a counter to track these words (+1 for positive, -1 for negative)</a:t>
            </a:r>
          </a:p>
          <a:p>
            <a:pPr marL="514350" indent="-514350">
              <a:buAutoNum type="arabicPeriod"/>
            </a:pPr>
            <a:r>
              <a:rPr lang="en-US" dirty="0"/>
              <a:t>Rank the styles (#1-3) based on the net score from the counter.</a:t>
            </a:r>
          </a:p>
          <a:p>
            <a:pPr lvl="2"/>
            <a:r>
              <a:rPr lang="en-US" dirty="0"/>
              <a:t>2/5 will not be displayed</a:t>
            </a:r>
          </a:p>
          <a:p>
            <a:pPr marL="514350" indent="-514350">
              <a:buAutoNum type="arabicPeriod"/>
            </a:pPr>
            <a:r>
              <a:rPr lang="en-US" dirty="0"/>
              <a:t>Display the ranking in order. Display the name, score, and price of the item.</a:t>
            </a:r>
          </a:p>
        </p:txBody>
      </p:sp>
    </p:spTree>
    <p:extLst>
      <p:ext uri="{BB962C8B-B14F-4D97-AF65-F5344CB8AC3E}">
        <p14:creationId xmlns:p14="http://schemas.microsoft.com/office/powerpoint/2010/main" val="4269067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80DE3-C3DA-C2E2-8A6D-86E382C9FD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C464A-0384-49B3-BE5E-4E8ED5A1ACF3}"/>
              </a:ext>
            </a:extLst>
          </p:cNvPr>
          <p:cNvSpPr>
            <a:spLocks noGrp="1"/>
          </p:cNvSpPr>
          <p:nvPr>
            <p:ph type="title"/>
          </p:nvPr>
        </p:nvSpPr>
        <p:spPr/>
        <p:txBody>
          <a:bodyPr/>
          <a:lstStyle/>
          <a:p>
            <a:r>
              <a:rPr lang="en-US" dirty="0"/>
              <a:t>Act 3.</a:t>
            </a:r>
          </a:p>
        </p:txBody>
      </p:sp>
      <p:sp>
        <p:nvSpPr>
          <p:cNvPr id="3" name="Content Placeholder 2">
            <a:extLst>
              <a:ext uri="{FF2B5EF4-FFF2-40B4-BE49-F238E27FC236}">
                <a16:creationId xmlns:a16="http://schemas.microsoft.com/office/drawing/2014/main" id="{B30B9C64-713C-79F6-CA17-E15EF4772853}"/>
              </a:ext>
            </a:extLst>
          </p:cNvPr>
          <p:cNvSpPr>
            <a:spLocks noGrp="1"/>
          </p:cNvSpPr>
          <p:nvPr>
            <p:ph type="body" idx="1"/>
          </p:nvPr>
        </p:nvSpPr>
        <p:spPr/>
        <p:txBody>
          <a:bodyPr/>
          <a:lstStyle/>
          <a:p>
            <a:r>
              <a:rPr lang="en-US" dirty="0"/>
              <a:t>The actual software design.</a:t>
            </a:r>
          </a:p>
        </p:txBody>
      </p:sp>
    </p:spTree>
    <p:extLst>
      <p:ext uri="{BB962C8B-B14F-4D97-AF65-F5344CB8AC3E}">
        <p14:creationId xmlns:p14="http://schemas.microsoft.com/office/powerpoint/2010/main" val="914121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64A2-B5BB-4781-91ED-970F09D2D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9DFFE-35D4-1A31-5A09-084DF3F27ECB}"/>
              </a:ext>
            </a:extLst>
          </p:cNvPr>
          <p:cNvSpPr>
            <a:spLocks noGrp="1"/>
          </p:cNvSpPr>
          <p:nvPr>
            <p:ph type="title"/>
          </p:nvPr>
        </p:nvSpPr>
        <p:spPr/>
        <p:txBody>
          <a:bodyPr>
            <a:normAutofit/>
          </a:bodyPr>
          <a:lstStyle/>
          <a:p>
            <a:r>
              <a:rPr lang="en-US" dirty="0"/>
              <a:t>1. Search for five different styles of white casual sneaker.</a:t>
            </a:r>
          </a:p>
        </p:txBody>
      </p:sp>
      <p:sp>
        <p:nvSpPr>
          <p:cNvPr id="3" name="Content Placeholder 2">
            <a:extLst>
              <a:ext uri="{FF2B5EF4-FFF2-40B4-BE49-F238E27FC236}">
                <a16:creationId xmlns:a16="http://schemas.microsoft.com/office/drawing/2014/main" id="{775AE8F2-72D7-3181-31D8-AF07D4A01880}"/>
              </a:ext>
            </a:extLst>
          </p:cNvPr>
          <p:cNvSpPr>
            <a:spLocks noGrp="1"/>
          </p:cNvSpPr>
          <p:nvPr>
            <p:ph idx="1"/>
          </p:nvPr>
        </p:nvSpPr>
        <p:spPr>
          <a:xfrm>
            <a:off x="838200" y="1825625"/>
            <a:ext cx="10515600" cy="1051218"/>
          </a:xfrm>
        </p:spPr>
        <p:txBody>
          <a:bodyPr>
            <a:normAutofit/>
          </a:bodyPr>
          <a:lstStyle/>
          <a:p>
            <a:pPr marL="0" indent="0">
              <a:buNone/>
            </a:pPr>
            <a:r>
              <a:rPr lang="en-US" dirty="0"/>
              <a:t>To make things easy, I Googled “casual white sneaker.” I will use the top five results for this project:</a:t>
            </a:r>
          </a:p>
        </p:txBody>
      </p:sp>
      <p:pic>
        <p:nvPicPr>
          <p:cNvPr id="5" name="Picture 4">
            <a:extLst>
              <a:ext uri="{FF2B5EF4-FFF2-40B4-BE49-F238E27FC236}">
                <a16:creationId xmlns:a16="http://schemas.microsoft.com/office/drawing/2014/main" id="{E32129D1-F8CB-8726-8D3E-4365F1E7A11E}"/>
              </a:ext>
            </a:extLst>
          </p:cNvPr>
          <p:cNvPicPr>
            <a:picLocks noChangeAspect="1"/>
          </p:cNvPicPr>
          <p:nvPr/>
        </p:nvPicPr>
        <p:blipFill>
          <a:blip r:embed="rId2"/>
          <a:stretch>
            <a:fillRect/>
          </a:stretch>
        </p:blipFill>
        <p:spPr>
          <a:xfrm>
            <a:off x="2493966" y="3011780"/>
            <a:ext cx="7204068" cy="3153781"/>
          </a:xfrm>
          <a:prstGeom prst="rect">
            <a:avLst/>
          </a:prstGeom>
        </p:spPr>
      </p:pic>
    </p:spTree>
    <p:extLst>
      <p:ext uri="{BB962C8B-B14F-4D97-AF65-F5344CB8AC3E}">
        <p14:creationId xmlns:p14="http://schemas.microsoft.com/office/powerpoint/2010/main" val="316249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71918-8187-9BDD-CA22-33C343AD6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A5FEC-A628-A5F5-F45B-4AA49440E698}"/>
              </a:ext>
            </a:extLst>
          </p:cNvPr>
          <p:cNvSpPr>
            <a:spLocks noGrp="1"/>
          </p:cNvSpPr>
          <p:nvPr>
            <p:ph type="title"/>
          </p:nvPr>
        </p:nvSpPr>
        <p:spPr/>
        <p:txBody>
          <a:bodyPr>
            <a:normAutofit/>
          </a:bodyPr>
          <a:lstStyle/>
          <a:p>
            <a:r>
              <a:rPr lang="en-US" dirty="0"/>
              <a:t>2. Import the first three reviews from each.</a:t>
            </a:r>
          </a:p>
        </p:txBody>
      </p:sp>
      <p:sp>
        <p:nvSpPr>
          <p:cNvPr id="3" name="Content Placeholder 2">
            <a:extLst>
              <a:ext uri="{FF2B5EF4-FFF2-40B4-BE49-F238E27FC236}">
                <a16:creationId xmlns:a16="http://schemas.microsoft.com/office/drawing/2014/main" id="{4BF7B555-8B4F-D290-8FD6-1F8BAC12D64D}"/>
              </a:ext>
            </a:extLst>
          </p:cNvPr>
          <p:cNvSpPr>
            <a:spLocks noGrp="1"/>
          </p:cNvSpPr>
          <p:nvPr>
            <p:ph idx="1"/>
          </p:nvPr>
        </p:nvSpPr>
        <p:spPr>
          <a:xfrm>
            <a:off x="838200" y="1825625"/>
            <a:ext cx="10515600" cy="2598892"/>
          </a:xfrm>
        </p:spPr>
        <p:txBody>
          <a:bodyPr>
            <a:normAutofit/>
          </a:bodyPr>
          <a:lstStyle/>
          <a:p>
            <a:pPr marL="0" indent="0">
              <a:buNone/>
            </a:pPr>
            <a:r>
              <a:rPr lang="en-US" dirty="0"/>
              <a:t>These can be stored in a .csv file. For purposes of this project, I will make an Excel sheet with relevant information and save the file as a .csv file that I can then import and extract data from. Each review is saved as review1, review2, and review3.</a:t>
            </a:r>
          </a:p>
          <a:p>
            <a:pPr marL="0" indent="0">
              <a:buNone/>
            </a:pPr>
            <a:r>
              <a:rPr lang="en-US" dirty="0"/>
              <a:t>At this point, I am assuming that someone will be able to extract this data into a .csv file for these downstream applications.</a:t>
            </a:r>
          </a:p>
          <a:p>
            <a:pPr marL="0" indent="0">
              <a:buNone/>
            </a:pPr>
            <a:endParaRPr lang="en-US" dirty="0"/>
          </a:p>
        </p:txBody>
      </p:sp>
      <p:pic>
        <p:nvPicPr>
          <p:cNvPr id="8" name="Picture 7">
            <a:extLst>
              <a:ext uri="{FF2B5EF4-FFF2-40B4-BE49-F238E27FC236}">
                <a16:creationId xmlns:a16="http://schemas.microsoft.com/office/drawing/2014/main" id="{0D9D09B8-B1AD-3953-D975-8FFC2257B567}"/>
              </a:ext>
            </a:extLst>
          </p:cNvPr>
          <p:cNvPicPr>
            <a:picLocks noChangeAspect="1"/>
          </p:cNvPicPr>
          <p:nvPr/>
        </p:nvPicPr>
        <p:blipFill>
          <a:blip r:embed="rId2"/>
          <a:stretch>
            <a:fillRect/>
          </a:stretch>
        </p:blipFill>
        <p:spPr>
          <a:xfrm>
            <a:off x="1086261" y="4652188"/>
            <a:ext cx="10019477" cy="1936881"/>
          </a:xfrm>
          <a:prstGeom prst="rect">
            <a:avLst/>
          </a:prstGeom>
        </p:spPr>
      </p:pic>
    </p:spTree>
    <p:extLst>
      <p:ext uri="{BB962C8B-B14F-4D97-AF65-F5344CB8AC3E}">
        <p14:creationId xmlns:p14="http://schemas.microsoft.com/office/powerpoint/2010/main" val="62414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E05F-80A1-7C25-DAD6-F131B7F0C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B6128-27FE-F88D-CB44-56F22313D0CE}"/>
              </a:ext>
            </a:extLst>
          </p:cNvPr>
          <p:cNvSpPr>
            <a:spLocks noGrp="1"/>
          </p:cNvSpPr>
          <p:nvPr>
            <p:ph type="title"/>
          </p:nvPr>
        </p:nvSpPr>
        <p:spPr/>
        <p:txBody>
          <a:bodyPr>
            <a:normAutofit/>
          </a:bodyPr>
          <a:lstStyle/>
          <a:p>
            <a:r>
              <a:rPr lang="en-US" dirty="0"/>
              <a:t>3. Create a Product class</a:t>
            </a:r>
          </a:p>
        </p:txBody>
      </p:sp>
      <p:sp>
        <p:nvSpPr>
          <p:cNvPr id="3" name="Content Placeholder 2">
            <a:extLst>
              <a:ext uri="{FF2B5EF4-FFF2-40B4-BE49-F238E27FC236}">
                <a16:creationId xmlns:a16="http://schemas.microsoft.com/office/drawing/2014/main" id="{C93612D3-3B45-66D1-394B-20928F7C8BAF}"/>
              </a:ext>
            </a:extLst>
          </p:cNvPr>
          <p:cNvSpPr>
            <a:spLocks noGrp="1"/>
          </p:cNvSpPr>
          <p:nvPr>
            <p:ph idx="1"/>
          </p:nvPr>
        </p:nvSpPr>
        <p:spPr>
          <a:xfrm>
            <a:off x="838200" y="1825625"/>
            <a:ext cx="10515600" cy="3148246"/>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Create a class </a:t>
            </a:r>
            <a:r>
              <a:rPr lang="en-US" sz="2000" b="1" dirty="0">
                <a:latin typeface="Courier New" panose="02070309020205020404" pitchFamily="49" charset="0"/>
                <a:cs typeface="Courier New" panose="02070309020205020404" pitchFamily="49" charset="0"/>
              </a:rPr>
              <a:t>Product </a:t>
            </a:r>
          </a:p>
          <a:p>
            <a:pPr marL="0" indent="0">
              <a:buNone/>
            </a:pPr>
            <a:r>
              <a:rPr lang="en-US" sz="2000" dirty="0">
                <a:latin typeface="Courier New" panose="02070309020205020404" pitchFamily="49" charset="0"/>
                <a:cs typeface="Courier New" panose="02070309020205020404" pitchFamily="49" charset="0"/>
              </a:rPr>
              <a:t>	Initialize private variables of </a:t>
            </a:r>
            <a:r>
              <a:rPr lang="en-US" sz="2000" b="1" dirty="0">
                <a:latin typeface="Courier New" panose="02070309020205020404" pitchFamily="49" charset="0"/>
                <a:cs typeface="Courier New" panose="02070309020205020404" pitchFamily="49" charset="0"/>
              </a:rPr>
              <a:t>type, color, style, name, 	retailer, price, review1, review2, review3, score</a:t>
            </a:r>
            <a:endParaRPr lang="en-US" sz="2000" b="1" dirty="0"/>
          </a:p>
          <a:p>
            <a:pPr marL="0" indent="0">
              <a:buNone/>
            </a:pPr>
            <a:r>
              <a:rPr lang="en-US" sz="2000" dirty="0">
                <a:latin typeface="Courier New" panose="02070309020205020404" pitchFamily="49" charset="0"/>
                <a:cs typeface="Courier New" panose="02070309020205020404" pitchFamily="49" charset="0"/>
              </a:rPr>
              <a:t>	Create getters of </a:t>
            </a:r>
            <a:r>
              <a:rPr lang="en-US" sz="2000" b="1" dirty="0">
                <a:latin typeface="Courier New" panose="02070309020205020404" pitchFamily="49" charset="0"/>
                <a:cs typeface="Courier New" panose="02070309020205020404" pitchFamily="49" charset="0"/>
              </a:rPr>
              <a:t>type, color, style, name, retailer, price, 	review1, review2, review3, score</a:t>
            </a:r>
          </a:p>
          <a:p>
            <a:pPr marL="0" indent="0">
              <a:buNone/>
            </a:pPr>
            <a:r>
              <a:rPr lang="en-US" sz="2000" dirty="0">
                <a:latin typeface="Courier New" panose="02070309020205020404" pitchFamily="49" charset="0"/>
                <a:cs typeface="Courier New" panose="02070309020205020404" pitchFamily="49" charset="0"/>
              </a:rPr>
              <a:t>	Create setter methods of </a:t>
            </a:r>
            <a:r>
              <a:rPr lang="en-US" sz="2000" b="1" dirty="0">
                <a:latin typeface="Courier New" panose="02070309020205020404" pitchFamily="49" charset="0"/>
                <a:cs typeface="Courier New" panose="02070309020205020404" pitchFamily="49" charset="0"/>
              </a:rPr>
              <a:t>type, color, style, name, retailer, 	price, review1, review2, review3, score</a:t>
            </a:r>
          </a:p>
        </p:txBody>
      </p:sp>
    </p:spTree>
    <p:extLst>
      <p:ext uri="{BB962C8B-B14F-4D97-AF65-F5344CB8AC3E}">
        <p14:creationId xmlns:p14="http://schemas.microsoft.com/office/powerpoint/2010/main" val="168683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3061-CAB0-FB62-EFAD-A9F955850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01F52-4965-249D-399B-565D43267E57}"/>
              </a:ext>
            </a:extLst>
          </p:cNvPr>
          <p:cNvSpPr>
            <a:spLocks noGrp="1"/>
          </p:cNvSpPr>
          <p:nvPr>
            <p:ph type="title"/>
          </p:nvPr>
        </p:nvSpPr>
        <p:spPr/>
        <p:txBody>
          <a:bodyPr>
            <a:normAutofit/>
          </a:bodyPr>
          <a:lstStyle/>
          <a:p>
            <a:r>
              <a:rPr lang="en-US" dirty="0"/>
              <a:t>3. Create a counter function</a:t>
            </a:r>
          </a:p>
        </p:txBody>
      </p:sp>
      <p:sp>
        <p:nvSpPr>
          <p:cNvPr id="3" name="Content Placeholder 2">
            <a:extLst>
              <a:ext uri="{FF2B5EF4-FFF2-40B4-BE49-F238E27FC236}">
                <a16:creationId xmlns:a16="http://schemas.microsoft.com/office/drawing/2014/main" id="{EE4440EE-4E63-BBDD-0E93-CC4BD6F695FB}"/>
              </a:ext>
            </a:extLst>
          </p:cNvPr>
          <p:cNvSpPr>
            <a:spLocks noGrp="1"/>
          </p:cNvSpPr>
          <p:nvPr>
            <p:ph idx="1"/>
          </p:nvPr>
        </p:nvSpPr>
        <p:spPr>
          <a:xfrm>
            <a:off x="838200" y="1825624"/>
            <a:ext cx="10515600" cy="4173305"/>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Define function </a:t>
            </a:r>
            <a:r>
              <a:rPr lang="en-US" sz="2000" b="1" dirty="0" err="1">
                <a:latin typeface="Courier New" panose="02070309020205020404" pitchFamily="49" charset="0"/>
                <a:cs typeface="Courier New" panose="02070309020205020404" pitchFamily="49" charset="0"/>
              </a:rPr>
              <a:t>keepScore</a:t>
            </a:r>
            <a:r>
              <a:rPr lang="en-US" sz="2000" b="1" dirty="0">
                <a:latin typeface="Courier New" panose="02070309020205020404" pitchFamily="49" charset="0"/>
                <a:cs typeface="Courier New" panose="02070309020205020404" pitchFamily="49" charset="0"/>
              </a:rPr>
              <a:t>(review):</a:t>
            </a:r>
          </a:p>
          <a:p>
            <a:pPr marL="0" indent="0">
              <a:buNone/>
            </a:pP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Integer variable </a:t>
            </a:r>
            <a:r>
              <a:rPr lang="en-US" sz="2000" b="1" dirty="0">
                <a:latin typeface="Courier New" panose="02070309020205020404" pitchFamily="49" charset="0"/>
                <a:cs typeface="Courier New" panose="02070309020205020404" pitchFamily="49" charset="0"/>
              </a:rPr>
              <a:t>score </a:t>
            </a:r>
          </a:p>
          <a:p>
            <a:pPr marL="0" indent="0">
              <a:buNone/>
            </a:pP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Initialize </a:t>
            </a:r>
            <a:r>
              <a:rPr lang="en-US" sz="2000" b="1" dirty="0">
                <a:latin typeface="Courier New" panose="02070309020205020404" pitchFamily="49" charset="0"/>
                <a:cs typeface="Courier New" panose="02070309020205020404" pitchFamily="49" charset="0"/>
              </a:rPr>
              <a:t>score </a:t>
            </a:r>
            <a:r>
              <a:rPr lang="en-US" sz="2000" dirty="0">
                <a:latin typeface="Courier New" panose="02070309020205020404" pitchFamily="49" charset="0"/>
                <a:cs typeface="Courier New" panose="02070309020205020404" pitchFamily="49" charset="0"/>
              </a:rPr>
              <a:t>to 0</a:t>
            </a:r>
          </a:p>
          <a:p>
            <a:pPr marL="0" indent="0">
              <a:buNone/>
            </a:pP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If “good”, “happy”, “amazing” in </a:t>
            </a:r>
            <a:r>
              <a:rPr lang="en-US" sz="2000" b="1" dirty="0">
                <a:latin typeface="Courier New" panose="02070309020205020404" pitchFamily="49" charset="0"/>
                <a:cs typeface="Courier New" panose="02070309020205020404" pitchFamily="49" charset="0"/>
              </a:rPr>
              <a:t>review</a:t>
            </a:r>
          </a:p>
          <a:p>
            <a:pPr marL="0" indent="0">
              <a:buNone/>
            </a:pP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Add 1 to </a:t>
            </a:r>
            <a:r>
              <a:rPr lang="en-US" sz="2000" b="1" dirty="0">
                <a:latin typeface="Courier New" panose="02070309020205020404" pitchFamily="49" charset="0"/>
                <a:cs typeface="Courier New" panose="02070309020205020404" pitchFamily="49" charset="0"/>
              </a:rPr>
              <a:t>score</a:t>
            </a:r>
          </a:p>
          <a:p>
            <a:pPr marL="0" indent="0">
              <a:buNone/>
            </a:pPr>
            <a:r>
              <a:rPr lang="en-US" sz="2000" dirty="0">
                <a:latin typeface="Courier New" panose="02070309020205020404" pitchFamily="49" charset="0"/>
                <a:cs typeface="Courier New" panose="02070309020205020404" pitchFamily="49" charset="0"/>
              </a:rPr>
              <a:t>	If “bad”, “worst”, “awful” in </a:t>
            </a:r>
            <a:r>
              <a:rPr lang="en-US" sz="2000" b="1" dirty="0">
                <a:latin typeface="Courier New" panose="02070309020205020404" pitchFamily="49" charset="0"/>
                <a:cs typeface="Courier New" panose="02070309020205020404" pitchFamily="49" charset="0"/>
              </a:rPr>
              <a:t>review</a:t>
            </a:r>
          </a:p>
          <a:p>
            <a:pPr marL="0" indent="0">
              <a:buNone/>
            </a:pPr>
            <a:r>
              <a:rPr lang="en-US" sz="2000" dirty="0">
                <a:latin typeface="Courier New" panose="02070309020205020404" pitchFamily="49" charset="0"/>
                <a:cs typeface="Courier New" panose="02070309020205020404" pitchFamily="49" charset="0"/>
              </a:rPr>
              <a:t>		Add -1 to </a:t>
            </a:r>
            <a:r>
              <a:rPr lang="en-US" sz="2000" b="1" dirty="0">
                <a:latin typeface="Courier New" panose="02070309020205020404" pitchFamily="49" charset="0"/>
                <a:cs typeface="Courier New" panose="02070309020205020404" pitchFamily="49" charset="0"/>
              </a:rPr>
              <a:t>score</a:t>
            </a:r>
          </a:p>
          <a:p>
            <a:pPr marL="0" indent="0">
              <a:buNone/>
            </a:pPr>
            <a:r>
              <a:rPr lang="en-US" sz="2000" dirty="0">
                <a:latin typeface="Courier New" panose="02070309020205020404" pitchFamily="49" charset="0"/>
                <a:cs typeface="Courier New" panose="02070309020205020404" pitchFamily="49" charset="0"/>
              </a:rPr>
              <a:t>	Else </a:t>
            </a:r>
          </a:p>
          <a:p>
            <a:pPr marL="0" indent="0">
              <a:buNone/>
            </a:pPr>
            <a:r>
              <a:rPr lang="en-US" sz="2000" dirty="0">
                <a:latin typeface="Courier New" panose="02070309020205020404" pitchFamily="49" charset="0"/>
                <a:cs typeface="Courier New" panose="02070309020205020404" pitchFamily="49" charset="0"/>
              </a:rPr>
              <a:t>		Add 0 to </a:t>
            </a:r>
            <a:r>
              <a:rPr lang="en-US" sz="2000" b="1" dirty="0">
                <a:latin typeface="Courier New" panose="02070309020205020404" pitchFamily="49" charset="0"/>
                <a:cs typeface="Courier New" panose="02070309020205020404" pitchFamily="49" charset="0"/>
              </a:rPr>
              <a:t>score</a:t>
            </a:r>
          </a:p>
          <a:p>
            <a:pPr marL="0" indent="0">
              <a:buNone/>
            </a:pP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Return </a:t>
            </a:r>
            <a:r>
              <a:rPr lang="en-US" sz="2000" b="1" dirty="0">
                <a:latin typeface="Courier New" panose="02070309020205020404" pitchFamily="49" charset="0"/>
                <a:cs typeface="Courier New" panose="02070309020205020404" pitchFamily="49" charset="0"/>
              </a:rPr>
              <a:t>score</a:t>
            </a:r>
          </a:p>
        </p:txBody>
      </p:sp>
    </p:spTree>
    <p:extLst>
      <p:ext uri="{BB962C8B-B14F-4D97-AF65-F5344CB8AC3E}">
        <p14:creationId xmlns:p14="http://schemas.microsoft.com/office/powerpoint/2010/main" val="15900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6DE4C-3344-2E08-D59E-3ACB32240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724F3-97F5-DFA8-7830-F312513728E7}"/>
              </a:ext>
            </a:extLst>
          </p:cNvPr>
          <p:cNvSpPr>
            <a:spLocks noGrp="1"/>
          </p:cNvSpPr>
          <p:nvPr>
            <p:ph type="title"/>
          </p:nvPr>
        </p:nvSpPr>
        <p:spPr/>
        <p:txBody>
          <a:bodyPr>
            <a:normAutofit/>
          </a:bodyPr>
          <a:lstStyle/>
          <a:p>
            <a:r>
              <a:rPr lang="en-US" dirty="0"/>
              <a:t>4. Scan the reviews for positive versus negative keywords (with </a:t>
            </a:r>
            <a:r>
              <a:rPr lang="en-US" dirty="0" err="1"/>
              <a:t>keepScore</a:t>
            </a:r>
            <a:r>
              <a:rPr lang="en-US" dirty="0"/>
              <a:t> function)</a:t>
            </a:r>
          </a:p>
        </p:txBody>
      </p:sp>
      <p:sp>
        <p:nvSpPr>
          <p:cNvPr id="3" name="Content Placeholder 2">
            <a:extLst>
              <a:ext uri="{FF2B5EF4-FFF2-40B4-BE49-F238E27FC236}">
                <a16:creationId xmlns:a16="http://schemas.microsoft.com/office/drawing/2014/main" id="{F52D27D1-AD46-BD42-EB05-8BA19A0F8A4D}"/>
              </a:ext>
            </a:extLst>
          </p:cNvPr>
          <p:cNvSpPr>
            <a:spLocks noGrp="1"/>
          </p:cNvSpPr>
          <p:nvPr>
            <p:ph idx="1"/>
          </p:nvPr>
        </p:nvSpPr>
        <p:spPr>
          <a:xfrm>
            <a:off x="838200" y="1825625"/>
            <a:ext cx="10515600" cy="4714956"/>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Import </a:t>
            </a:r>
            <a:r>
              <a:rPr lang="en-US" sz="2000" b="1" dirty="0">
                <a:latin typeface="Courier New" panose="02070309020205020404" pitchFamily="49" charset="0"/>
                <a:cs typeface="Courier New" panose="02070309020205020404" pitchFamily="49" charset="0"/>
              </a:rPr>
              <a:t>shoes.csv</a:t>
            </a:r>
          </a:p>
          <a:p>
            <a:pPr marL="0" indent="0">
              <a:buNone/>
            </a:pPr>
            <a:r>
              <a:rPr lang="en-US" sz="2000" dirty="0">
                <a:latin typeface="Courier New" panose="02070309020205020404" pitchFamily="49" charset="0"/>
                <a:cs typeface="Courier New" panose="02070309020205020404" pitchFamily="49" charset="0"/>
              </a:rPr>
              <a:t>Read the </a:t>
            </a:r>
            <a:r>
              <a:rPr lang="en-US" sz="2000" b="1" dirty="0">
                <a:latin typeface="Courier New" panose="02070309020205020404" pitchFamily="49" charset="0"/>
                <a:cs typeface="Courier New" panose="02070309020205020404" pitchFamily="49" charset="0"/>
              </a:rPr>
              <a:t>.csv </a:t>
            </a:r>
            <a:r>
              <a:rPr lang="en-US" sz="2000" dirty="0">
                <a:latin typeface="Courier New" panose="02070309020205020404" pitchFamily="49" charset="0"/>
                <a:cs typeface="Courier New" panose="02070309020205020404" pitchFamily="49" charset="0"/>
              </a:rPr>
              <a:t>file</a:t>
            </a:r>
          </a:p>
          <a:p>
            <a:pPr marL="0" indent="0">
              <a:buNone/>
            </a:pPr>
            <a:r>
              <a:rPr lang="en-US" sz="2000" dirty="0">
                <a:latin typeface="Courier New" panose="02070309020205020404" pitchFamily="49" charset="0"/>
                <a:cs typeface="Courier New" panose="02070309020205020404" pitchFamily="49" charset="0"/>
              </a:rPr>
              <a:t>	Create an object for each new product (each row)</a:t>
            </a:r>
          </a:p>
          <a:p>
            <a:pPr marL="0" indent="0">
              <a:buNone/>
            </a:pPr>
            <a:r>
              <a:rPr lang="en-US" sz="2000" dirty="0">
                <a:latin typeface="Courier New" panose="02070309020205020404" pitchFamily="49" charset="0"/>
                <a:cs typeface="Courier New" panose="02070309020205020404" pitchFamily="49" charset="0"/>
              </a:rPr>
              <a:t>		Set the </a:t>
            </a:r>
            <a:r>
              <a:rPr lang="en-US" sz="2000" b="1" dirty="0">
                <a:latin typeface="Courier New" panose="02070309020205020404" pitchFamily="49" charset="0"/>
                <a:cs typeface="Courier New" panose="02070309020205020404" pitchFamily="49" charset="0"/>
              </a:rPr>
              <a:t>type, color, style, name, retailer, price, </a:t>
            </a:r>
          </a:p>
          <a:p>
            <a:pPr marL="0" indent="0">
              <a:buNone/>
            </a:pPr>
            <a:r>
              <a:rPr lang="en-US" sz="2000" b="1" dirty="0">
                <a:latin typeface="Courier New" panose="02070309020205020404" pitchFamily="49" charset="0"/>
                <a:cs typeface="Courier New" panose="02070309020205020404" pitchFamily="49" charset="0"/>
              </a:rPr>
              <a:t>		review1, review2, review3</a:t>
            </a:r>
          </a:p>
          <a:p>
            <a:pPr marL="0" indent="0">
              <a:buNone/>
            </a:pPr>
            <a:r>
              <a:rPr lang="en-US" sz="2000" dirty="0">
                <a:latin typeface="Courier New" panose="02070309020205020404" pitchFamily="49" charset="0"/>
                <a:cs typeface="Courier New" panose="02070309020205020404" pitchFamily="49" charset="0"/>
              </a:rPr>
              <a:t>		Create </a:t>
            </a:r>
            <a:r>
              <a:rPr lang="en-US" sz="2000" b="1" dirty="0">
                <a:latin typeface="Courier New" panose="02070309020205020404" pitchFamily="49" charset="0"/>
                <a:cs typeface="Courier New" panose="02070309020205020404" pitchFamily="49" charset="0"/>
              </a:rPr>
              <a:t>reviews </a:t>
            </a:r>
            <a:r>
              <a:rPr lang="en-US" sz="2000" dirty="0">
                <a:latin typeface="Courier New" panose="02070309020205020404" pitchFamily="49" charset="0"/>
                <a:cs typeface="Courier New" panose="02070309020205020404" pitchFamily="49" charset="0"/>
              </a:rPr>
              <a:t>list of </a:t>
            </a:r>
            <a:r>
              <a:rPr lang="en-US" sz="2000" b="1" dirty="0">
                <a:latin typeface="Courier New" panose="02070309020205020404" pitchFamily="49" charset="0"/>
                <a:cs typeface="Courier New" panose="02070309020205020404" pitchFamily="49" charset="0"/>
              </a:rPr>
              <a:t>review1, review2, review3</a:t>
            </a:r>
          </a:p>
          <a:p>
            <a:pPr marL="0" indent="0">
              <a:buNone/>
            </a:pP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For </a:t>
            </a:r>
            <a:r>
              <a:rPr lang="en-US" sz="2000" b="1" dirty="0">
                <a:latin typeface="Courier New" panose="02070309020205020404" pitchFamily="49" charset="0"/>
                <a:cs typeface="Courier New" panose="02070309020205020404" pitchFamily="49" charset="0"/>
              </a:rPr>
              <a:t>index </a:t>
            </a:r>
            <a:r>
              <a:rPr lang="en-US" sz="2000" dirty="0">
                <a:latin typeface="Courier New" panose="02070309020205020404" pitchFamily="49" charset="0"/>
                <a:cs typeface="Courier New" panose="02070309020205020404" pitchFamily="49" charset="0"/>
              </a:rPr>
              <a:t>in </a:t>
            </a:r>
            <a:r>
              <a:rPr lang="en-US" sz="2000" b="1" dirty="0">
                <a:latin typeface="Courier New" panose="02070309020205020404" pitchFamily="49" charset="0"/>
                <a:cs typeface="Courier New" panose="02070309020205020404" pitchFamily="49" charset="0"/>
              </a:rPr>
              <a:t>reviews</a:t>
            </a:r>
            <a:r>
              <a:rPr lang="en-US" sz="2000" dirty="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Set </a:t>
            </a:r>
            <a:r>
              <a:rPr lang="en-US" sz="2000" b="1" dirty="0">
                <a:latin typeface="Courier New" panose="02070309020205020404" pitchFamily="49" charset="0"/>
                <a:cs typeface="Courier New" panose="02070309020205020404" pitchFamily="49" charset="0"/>
              </a:rPr>
              <a:t>score</a:t>
            </a:r>
            <a:r>
              <a:rPr lang="en-US" sz="2000" dirty="0">
                <a:latin typeface="Courier New" panose="02070309020205020404" pitchFamily="49" charset="0"/>
                <a:cs typeface="Courier New" panose="02070309020205020404" pitchFamily="49" charset="0"/>
              </a:rPr>
              <a:t> for object to </a:t>
            </a:r>
            <a:r>
              <a:rPr lang="en-US" sz="2000" b="1" dirty="0" err="1">
                <a:latin typeface="Courier New" panose="02070309020205020404" pitchFamily="49" charset="0"/>
                <a:cs typeface="Courier New" panose="02070309020205020404" pitchFamily="49" charset="0"/>
              </a:rPr>
              <a:t>keepScore</a:t>
            </a:r>
            <a:r>
              <a:rPr lang="en-US" sz="2000" b="1" dirty="0">
                <a:latin typeface="Courier New" panose="02070309020205020404" pitchFamily="49" charset="0"/>
                <a:cs typeface="Courier New" panose="02070309020205020404" pitchFamily="49" charset="0"/>
              </a:rPr>
              <a:t>(index)</a:t>
            </a:r>
            <a:r>
              <a:rPr lang="en-US" sz="20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213931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652AE-2DA2-D283-9D6B-8A36B23B4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668F3-9999-F7C3-8ABB-A51D4F39BF97}"/>
              </a:ext>
            </a:extLst>
          </p:cNvPr>
          <p:cNvSpPr>
            <a:spLocks noGrp="1"/>
          </p:cNvSpPr>
          <p:nvPr>
            <p:ph type="title"/>
          </p:nvPr>
        </p:nvSpPr>
        <p:spPr/>
        <p:txBody>
          <a:bodyPr>
            <a:normAutofit/>
          </a:bodyPr>
          <a:lstStyle/>
          <a:p>
            <a:r>
              <a:rPr lang="en-US" dirty="0"/>
              <a:t>5. Rank the styles (#1-3) based on the net score from the counter.</a:t>
            </a:r>
          </a:p>
        </p:txBody>
      </p:sp>
      <p:sp>
        <p:nvSpPr>
          <p:cNvPr id="3" name="Content Placeholder 2">
            <a:extLst>
              <a:ext uri="{FF2B5EF4-FFF2-40B4-BE49-F238E27FC236}">
                <a16:creationId xmlns:a16="http://schemas.microsoft.com/office/drawing/2014/main" id="{9BF291EC-8C55-9C0A-C1B1-60A49572F5B1}"/>
              </a:ext>
            </a:extLst>
          </p:cNvPr>
          <p:cNvSpPr>
            <a:spLocks noGrp="1"/>
          </p:cNvSpPr>
          <p:nvPr>
            <p:ph idx="1"/>
          </p:nvPr>
        </p:nvSpPr>
        <p:spPr>
          <a:xfrm>
            <a:off x="838200" y="1825625"/>
            <a:ext cx="10515600" cy="3203575"/>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Create dictionary </a:t>
            </a:r>
            <a:r>
              <a:rPr lang="en-US" sz="2000" b="1" dirty="0">
                <a:latin typeface="Courier New" panose="02070309020205020404" pitchFamily="49" charset="0"/>
                <a:cs typeface="Courier New" panose="02070309020205020404" pitchFamily="49" charset="0"/>
              </a:rPr>
              <a:t>items </a:t>
            </a:r>
            <a:r>
              <a:rPr lang="en-US" sz="2000" dirty="0">
                <a:latin typeface="Courier New" panose="02070309020205020404" pitchFamily="49" charset="0"/>
                <a:cs typeface="Courier New" panose="02070309020205020404" pitchFamily="49" charset="0"/>
              </a:rPr>
              <a:t>of key-value pairs containing each object’s </a:t>
            </a:r>
            <a:r>
              <a:rPr lang="en-US" sz="2000" b="1" dirty="0">
                <a:latin typeface="Courier New" panose="02070309020205020404" pitchFamily="49" charset="0"/>
                <a:cs typeface="Courier New" panose="02070309020205020404" pitchFamily="49" charset="0"/>
              </a:rPr>
              <a:t>name </a:t>
            </a:r>
            <a:r>
              <a:rPr lang="en-US" sz="2000" dirty="0">
                <a:latin typeface="Courier New" panose="02070309020205020404" pitchFamily="49" charset="0"/>
                <a:cs typeface="Courier New" panose="02070309020205020404" pitchFamily="49" charset="0"/>
              </a:rPr>
              <a:t>and </a:t>
            </a:r>
            <a:r>
              <a:rPr lang="en-US" sz="2000" b="1" dirty="0">
                <a:latin typeface="Courier New" panose="02070309020205020404" pitchFamily="49" charset="0"/>
                <a:cs typeface="Courier New" panose="02070309020205020404" pitchFamily="49" charset="0"/>
              </a:rPr>
              <a:t>score</a:t>
            </a:r>
          </a:p>
          <a:p>
            <a:pPr marL="0" indent="0">
              <a:buNone/>
            </a:pPr>
            <a:r>
              <a:rPr lang="en-US" sz="2000" dirty="0">
                <a:latin typeface="Courier New" panose="02070309020205020404" pitchFamily="49" charset="0"/>
                <a:cs typeface="Courier New" panose="02070309020205020404" pitchFamily="49" charset="0"/>
              </a:rPr>
              <a:t>Sort </a:t>
            </a:r>
            <a:r>
              <a:rPr lang="en-US" sz="2000" b="1" dirty="0">
                <a:latin typeface="Courier New" panose="02070309020205020404" pitchFamily="49" charset="0"/>
                <a:cs typeface="Courier New" panose="02070309020205020404" pitchFamily="49" charset="0"/>
              </a:rPr>
              <a:t>items </a:t>
            </a:r>
            <a:r>
              <a:rPr lang="en-US" sz="2000" dirty="0">
                <a:latin typeface="Courier New" panose="02070309020205020404" pitchFamily="49" charset="0"/>
                <a:cs typeface="Courier New" panose="02070309020205020404" pitchFamily="49" charset="0"/>
              </a:rPr>
              <a:t>in descending order based on the </a:t>
            </a:r>
            <a:r>
              <a:rPr lang="en-US" sz="2000" b="1" dirty="0">
                <a:latin typeface="Courier New" panose="02070309020205020404" pitchFamily="49" charset="0"/>
                <a:cs typeface="Courier New" panose="02070309020205020404" pitchFamily="49" charset="0"/>
              </a:rPr>
              <a:t>score</a:t>
            </a:r>
          </a:p>
          <a:p>
            <a:pPr marL="0" indent="0">
              <a:buNone/>
            </a:pPr>
            <a:r>
              <a:rPr lang="en-US" sz="2000" dirty="0">
                <a:latin typeface="Courier New" panose="02070309020205020404" pitchFamily="49" charset="0"/>
                <a:cs typeface="Courier New" panose="02070309020205020404" pitchFamily="49" charset="0"/>
              </a:rPr>
              <a:t>Store the sorted list as </a:t>
            </a:r>
            <a:r>
              <a:rPr lang="en-US" sz="2000" b="1" dirty="0" err="1">
                <a:latin typeface="Courier New" panose="02070309020205020404" pitchFamily="49" charset="0"/>
                <a:cs typeface="Courier New" panose="02070309020205020404" pitchFamily="49" charset="0"/>
              </a:rPr>
              <a:t>ranked_items</a:t>
            </a: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	</a:t>
            </a:r>
          </a:p>
          <a:p>
            <a:pPr marL="0" indent="0">
              <a:buNone/>
            </a:pPr>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15471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757F8-7F19-0DA0-3AC8-78EB1558CE70}"/>
              </a:ext>
            </a:extLst>
          </p:cNvPr>
          <p:cNvSpPr>
            <a:spLocks noGrp="1"/>
          </p:cNvSpPr>
          <p:nvPr>
            <p:ph type="title"/>
          </p:nvPr>
        </p:nvSpPr>
        <p:spPr/>
        <p:txBody>
          <a:bodyPr/>
          <a:lstStyle/>
          <a:p>
            <a:r>
              <a:rPr lang="en-US" dirty="0"/>
              <a:t>Panning for gold</a:t>
            </a:r>
          </a:p>
        </p:txBody>
      </p:sp>
      <p:sp>
        <p:nvSpPr>
          <p:cNvPr id="3" name="Content Placeholder 2">
            <a:extLst>
              <a:ext uri="{FF2B5EF4-FFF2-40B4-BE49-F238E27FC236}">
                <a16:creationId xmlns:a16="http://schemas.microsoft.com/office/drawing/2014/main" id="{A02CB417-65B0-27E7-4CC9-BB862317DA0F}"/>
              </a:ext>
            </a:extLst>
          </p:cNvPr>
          <p:cNvSpPr>
            <a:spLocks noGrp="1"/>
          </p:cNvSpPr>
          <p:nvPr>
            <p:ph idx="1"/>
          </p:nvPr>
        </p:nvSpPr>
        <p:spPr/>
        <p:txBody>
          <a:bodyPr>
            <a:normAutofit/>
          </a:bodyPr>
          <a:lstStyle/>
          <a:p>
            <a:pPr marL="0" indent="0">
              <a:buNone/>
            </a:pPr>
            <a:r>
              <a:rPr lang="en-US" dirty="0"/>
              <a:t>The problem: I find that when I shop for clothes, I do </a:t>
            </a:r>
            <a:r>
              <a:rPr lang="en-US" i="1" dirty="0"/>
              <a:t>hours </a:t>
            </a:r>
            <a:r>
              <a:rPr lang="en-US" dirty="0"/>
              <a:t>of research to find the BEST product. </a:t>
            </a:r>
          </a:p>
          <a:p>
            <a:pPr marL="0" indent="0">
              <a:buNone/>
            </a:pPr>
            <a:r>
              <a:rPr lang="en-US" dirty="0"/>
              <a:t>If I am going to be spending money on myself (or people I love), I want the product to be something </a:t>
            </a:r>
            <a:r>
              <a:rPr lang="en-US" b="1" dirty="0"/>
              <a:t>high quality </a:t>
            </a:r>
            <a:r>
              <a:rPr lang="en-US" dirty="0"/>
              <a:t>and </a:t>
            </a:r>
            <a:r>
              <a:rPr lang="en-US" b="1" dirty="0"/>
              <a:t>long-lasting</a:t>
            </a:r>
            <a:r>
              <a:rPr lang="en-US" dirty="0"/>
              <a:t>. But most times, I feel like I am digging through garbage to find a gem.</a:t>
            </a:r>
          </a:p>
        </p:txBody>
      </p:sp>
    </p:spTree>
    <p:extLst>
      <p:ext uri="{BB962C8B-B14F-4D97-AF65-F5344CB8AC3E}">
        <p14:creationId xmlns:p14="http://schemas.microsoft.com/office/powerpoint/2010/main" val="749979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2B757-6410-6D78-EB6E-0C554984B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C1DD1-4CAA-5A3E-2F74-7F1C68D20FFB}"/>
              </a:ext>
            </a:extLst>
          </p:cNvPr>
          <p:cNvSpPr>
            <a:spLocks noGrp="1"/>
          </p:cNvSpPr>
          <p:nvPr>
            <p:ph type="title"/>
          </p:nvPr>
        </p:nvSpPr>
        <p:spPr/>
        <p:txBody>
          <a:bodyPr>
            <a:normAutofit/>
          </a:bodyPr>
          <a:lstStyle/>
          <a:p>
            <a:r>
              <a:rPr lang="en-US" dirty="0"/>
              <a:t>6. Display the ranking in order. Display the name, score, and price of the item.</a:t>
            </a:r>
          </a:p>
        </p:txBody>
      </p:sp>
      <p:sp>
        <p:nvSpPr>
          <p:cNvPr id="3" name="Content Placeholder 2">
            <a:extLst>
              <a:ext uri="{FF2B5EF4-FFF2-40B4-BE49-F238E27FC236}">
                <a16:creationId xmlns:a16="http://schemas.microsoft.com/office/drawing/2014/main" id="{5FCDF947-DB0D-A6F6-0EFC-E2050206D0A3}"/>
              </a:ext>
            </a:extLst>
          </p:cNvPr>
          <p:cNvSpPr>
            <a:spLocks noGrp="1"/>
          </p:cNvSpPr>
          <p:nvPr>
            <p:ph idx="1"/>
          </p:nvPr>
        </p:nvSpPr>
        <p:spPr>
          <a:xfrm>
            <a:off x="838200" y="1825625"/>
            <a:ext cx="10515600" cy="3203575"/>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For the top three </a:t>
            </a:r>
            <a:r>
              <a:rPr lang="en-US" sz="2000" b="1" dirty="0" err="1">
                <a:latin typeface="Courier New" panose="02070309020205020404" pitchFamily="49" charset="0"/>
                <a:cs typeface="Courier New" panose="02070309020205020404" pitchFamily="49" charset="0"/>
              </a:rPr>
              <a:t>ranked_items</a:t>
            </a:r>
            <a:endParaRPr lang="en-US" sz="2000" b="1"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Display the </a:t>
            </a:r>
            <a:r>
              <a:rPr lang="en-US" sz="2000" b="1" dirty="0">
                <a:latin typeface="Courier New" panose="02070309020205020404" pitchFamily="49" charset="0"/>
                <a:cs typeface="Courier New" panose="02070309020205020404" pitchFamily="49" charset="0"/>
              </a:rPr>
              <a:t>name, score, and price</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Format the display to look like this:</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	</a:t>
            </a:r>
          </a:p>
        </p:txBody>
      </p:sp>
      <p:graphicFrame>
        <p:nvGraphicFramePr>
          <p:cNvPr id="5" name="Table 4">
            <a:extLst>
              <a:ext uri="{FF2B5EF4-FFF2-40B4-BE49-F238E27FC236}">
                <a16:creationId xmlns:a16="http://schemas.microsoft.com/office/drawing/2014/main" id="{C8AE4989-A209-F1F6-DF30-D644C3063397}"/>
              </a:ext>
            </a:extLst>
          </p:cNvPr>
          <p:cNvGraphicFramePr>
            <a:graphicFrameLocks noGrp="1"/>
          </p:cNvGraphicFramePr>
          <p:nvPr>
            <p:extLst>
              <p:ext uri="{D42A27DB-BD31-4B8C-83A1-F6EECF244321}">
                <p14:modId xmlns:p14="http://schemas.microsoft.com/office/powerpoint/2010/main" val="301865233"/>
              </p:ext>
            </p:extLst>
          </p:nvPr>
        </p:nvGraphicFramePr>
        <p:xfrm>
          <a:off x="1799619" y="3680777"/>
          <a:ext cx="8453335" cy="1483360"/>
        </p:xfrm>
        <a:graphic>
          <a:graphicData uri="http://schemas.openxmlformats.org/drawingml/2006/table">
            <a:tbl>
              <a:tblPr firstRow="1" bandRow="1">
                <a:tableStyleId>{5C22544A-7EE6-4342-B048-85BDC9FD1C3A}</a:tableStyleId>
              </a:tblPr>
              <a:tblGrid>
                <a:gridCol w="5622586">
                  <a:extLst>
                    <a:ext uri="{9D8B030D-6E8A-4147-A177-3AD203B41FA5}">
                      <a16:colId xmlns:a16="http://schemas.microsoft.com/office/drawing/2014/main" val="64558470"/>
                    </a:ext>
                  </a:extLst>
                </a:gridCol>
                <a:gridCol w="1498059">
                  <a:extLst>
                    <a:ext uri="{9D8B030D-6E8A-4147-A177-3AD203B41FA5}">
                      <a16:colId xmlns:a16="http://schemas.microsoft.com/office/drawing/2014/main" val="788183669"/>
                    </a:ext>
                  </a:extLst>
                </a:gridCol>
                <a:gridCol w="1332690">
                  <a:extLst>
                    <a:ext uri="{9D8B030D-6E8A-4147-A177-3AD203B41FA5}">
                      <a16:colId xmlns:a16="http://schemas.microsoft.com/office/drawing/2014/main" val="111598474"/>
                    </a:ext>
                  </a:extLst>
                </a:gridCol>
              </a:tblGrid>
              <a:tr h="370840">
                <a:tc>
                  <a:txBody>
                    <a:bodyPr/>
                    <a:lstStyle/>
                    <a:p>
                      <a:r>
                        <a:rPr lang="en-US" dirty="0">
                          <a:solidFill>
                            <a:schemeClr val="tx1"/>
                          </a:solidFill>
                        </a:rPr>
                        <a:t>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chemeClr val="tx1"/>
                          </a:solidFill>
                        </a:rPr>
                        <a:t>Score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chemeClr val="tx1"/>
                          </a:solidFill>
                        </a:rPr>
                        <a:t>Price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7234519"/>
                  </a:ext>
                </a:extLst>
              </a:tr>
              <a:tr h="370840">
                <a:tc>
                  <a:txBody>
                    <a:bodyPr/>
                    <a:lstStyle/>
                    <a:p>
                      <a:r>
                        <a:rPr lang="en-US" dirty="0">
                          <a:solidFill>
                            <a:schemeClr val="tx1"/>
                          </a:solidFill>
                        </a:rPr>
                        <a:t>Nike Women's Court Vision Low Next Nature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10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1835258"/>
                  </a:ext>
                </a:extLst>
              </a:tr>
              <a:tr h="370840">
                <a:tc>
                  <a:txBody>
                    <a:bodyPr/>
                    <a:lstStyle/>
                    <a:p>
                      <a:r>
                        <a:rPr lang="en-US" dirty="0">
                          <a:solidFill>
                            <a:schemeClr val="tx1"/>
                          </a:solidFill>
                        </a:rPr>
                        <a:t>Dr. Scholl's Women's Time Off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5566828"/>
                  </a:ext>
                </a:extLst>
              </a:tr>
              <a:tr h="370840">
                <a:tc>
                  <a:txBody>
                    <a:bodyPr/>
                    <a:lstStyle/>
                    <a:p>
                      <a:r>
                        <a:rPr lang="en-US" dirty="0">
                          <a:solidFill>
                            <a:schemeClr val="tx1"/>
                          </a:solidFill>
                        </a:rPr>
                        <a:t>Men's Vegan Leather Sneakers White Regular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2138712"/>
                  </a:ext>
                </a:extLst>
              </a:tr>
            </a:tbl>
          </a:graphicData>
        </a:graphic>
      </p:graphicFrame>
    </p:spTree>
    <p:extLst>
      <p:ext uri="{BB962C8B-B14F-4D97-AF65-F5344CB8AC3E}">
        <p14:creationId xmlns:p14="http://schemas.microsoft.com/office/powerpoint/2010/main" val="182439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E353-A9E0-4965-8316-2CC9DAFF1DBC}"/>
              </a:ext>
            </a:extLst>
          </p:cNvPr>
          <p:cNvSpPr>
            <a:spLocks noGrp="1"/>
          </p:cNvSpPr>
          <p:nvPr>
            <p:ph type="title"/>
          </p:nvPr>
        </p:nvSpPr>
        <p:spPr/>
        <p:txBody>
          <a:bodyPr/>
          <a:lstStyle/>
          <a:p>
            <a:r>
              <a:rPr lang="en-US" dirty="0"/>
              <a:t>User interface</a:t>
            </a:r>
          </a:p>
        </p:txBody>
      </p:sp>
      <p:sp>
        <p:nvSpPr>
          <p:cNvPr id="3" name="Content Placeholder 2">
            <a:extLst>
              <a:ext uri="{FF2B5EF4-FFF2-40B4-BE49-F238E27FC236}">
                <a16:creationId xmlns:a16="http://schemas.microsoft.com/office/drawing/2014/main" id="{337E35FC-7DC0-418F-1091-75968B9E6983}"/>
              </a:ext>
            </a:extLst>
          </p:cNvPr>
          <p:cNvSpPr>
            <a:spLocks noGrp="1"/>
          </p:cNvSpPr>
          <p:nvPr>
            <p:ph idx="1"/>
          </p:nvPr>
        </p:nvSpPr>
        <p:spPr/>
        <p:txBody>
          <a:bodyPr/>
          <a:lstStyle/>
          <a:p>
            <a:pPr marL="0" indent="0">
              <a:buNone/>
            </a:pPr>
            <a:r>
              <a:rPr lang="en-US" dirty="0"/>
              <a:t>When users search for a product, I am imagining a page where the products are ranked with the top product showing first. Followed by the second and third.</a:t>
            </a:r>
          </a:p>
          <a:p>
            <a:pPr marL="0" indent="0">
              <a:buNone/>
            </a:pPr>
            <a:r>
              <a:rPr lang="en-US" dirty="0"/>
              <a:t>Each rank would display a ranking, picture of the product, the score, price, and link to purchase. As well as any tags that we used to sort the product initially (shoe, white, sneaker, for example)</a:t>
            </a:r>
          </a:p>
          <a:p>
            <a:pPr marL="0" indent="0">
              <a:buNone/>
            </a:pPr>
            <a:endParaRPr lang="en-US" dirty="0"/>
          </a:p>
        </p:txBody>
      </p:sp>
    </p:spTree>
    <p:extLst>
      <p:ext uri="{BB962C8B-B14F-4D97-AF65-F5344CB8AC3E}">
        <p14:creationId xmlns:p14="http://schemas.microsoft.com/office/powerpoint/2010/main" val="4132283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48247-E49B-D3F0-B457-545912692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EADBB-49CC-59DE-FC03-C9C33F650FEA}"/>
              </a:ext>
            </a:extLst>
          </p:cNvPr>
          <p:cNvSpPr>
            <a:spLocks noGrp="1"/>
          </p:cNvSpPr>
          <p:nvPr>
            <p:ph type="title"/>
          </p:nvPr>
        </p:nvSpPr>
        <p:spPr/>
        <p:txBody>
          <a:bodyPr/>
          <a:lstStyle/>
          <a:p>
            <a:r>
              <a:rPr lang="en-US" dirty="0"/>
              <a:t>The vision:</a:t>
            </a:r>
          </a:p>
        </p:txBody>
      </p:sp>
      <p:grpSp>
        <p:nvGrpSpPr>
          <p:cNvPr id="43" name="Group 42">
            <a:extLst>
              <a:ext uri="{FF2B5EF4-FFF2-40B4-BE49-F238E27FC236}">
                <a16:creationId xmlns:a16="http://schemas.microsoft.com/office/drawing/2014/main" id="{650D8632-132D-6212-B92A-9A1D963AB2A1}"/>
              </a:ext>
            </a:extLst>
          </p:cNvPr>
          <p:cNvGrpSpPr/>
          <p:nvPr/>
        </p:nvGrpSpPr>
        <p:grpSpPr>
          <a:xfrm>
            <a:off x="4903830" y="0"/>
            <a:ext cx="7668465" cy="8280212"/>
            <a:chOff x="5153993" y="7139150"/>
            <a:chExt cx="7668465" cy="8280212"/>
          </a:xfrm>
        </p:grpSpPr>
        <p:grpSp>
          <p:nvGrpSpPr>
            <p:cNvPr id="17" name="Group 16">
              <a:extLst>
                <a:ext uri="{FF2B5EF4-FFF2-40B4-BE49-F238E27FC236}">
                  <a16:creationId xmlns:a16="http://schemas.microsoft.com/office/drawing/2014/main" id="{5FFEDEF0-B421-C8CE-2BD1-C55EFDE4E19A}"/>
                </a:ext>
              </a:extLst>
            </p:cNvPr>
            <p:cNvGrpSpPr/>
            <p:nvPr/>
          </p:nvGrpSpPr>
          <p:grpSpPr>
            <a:xfrm>
              <a:off x="5153993" y="7139150"/>
              <a:ext cx="7520347" cy="2424579"/>
              <a:chOff x="1179153" y="2109227"/>
              <a:chExt cx="7520347" cy="2424579"/>
            </a:xfrm>
          </p:grpSpPr>
          <p:sp>
            <p:nvSpPr>
              <p:cNvPr id="4" name="Rectangle: Rounded Corners 3">
                <a:extLst>
                  <a:ext uri="{FF2B5EF4-FFF2-40B4-BE49-F238E27FC236}">
                    <a16:creationId xmlns:a16="http://schemas.microsoft.com/office/drawing/2014/main" id="{D74BCE55-0602-A74C-3947-A9F1E3BD8006}"/>
                  </a:ext>
                </a:extLst>
              </p:cNvPr>
              <p:cNvSpPr/>
              <p:nvPr/>
            </p:nvSpPr>
            <p:spPr>
              <a:xfrm>
                <a:off x="1179153" y="2109227"/>
                <a:ext cx="1223092" cy="116136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ABE8DF-A48B-E4DF-2D4D-A9BD23FBC609}"/>
                  </a:ext>
                </a:extLst>
              </p:cNvPr>
              <p:cNvSpPr/>
              <p:nvPr/>
            </p:nvSpPr>
            <p:spPr>
              <a:xfrm>
                <a:off x="1327271" y="2257723"/>
                <a:ext cx="92685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#1</a:t>
                </a:r>
              </a:p>
            </p:txBody>
          </p:sp>
          <p:sp>
            <p:nvSpPr>
              <p:cNvPr id="6" name="Rectangle 5">
                <a:extLst>
                  <a:ext uri="{FF2B5EF4-FFF2-40B4-BE49-F238E27FC236}">
                    <a16:creationId xmlns:a16="http://schemas.microsoft.com/office/drawing/2014/main" id="{C5B92A42-DBC8-1F64-4F7B-05E1CBC8E9F9}"/>
                  </a:ext>
                </a:extLst>
              </p:cNvPr>
              <p:cNvSpPr/>
              <p:nvPr/>
            </p:nvSpPr>
            <p:spPr>
              <a:xfrm>
                <a:off x="1236303" y="3344542"/>
                <a:ext cx="122309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Score: 10</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03FDBADC-03B0-6140-B4B6-FC8D40FF6188}"/>
                  </a:ext>
                </a:extLst>
              </p:cNvPr>
              <p:cNvPicPr>
                <a:picLocks noChangeAspect="1"/>
              </p:cNvPicPr>
              <p:nvPr/>
            </p:nvPicPr>
            <p:blipFill>
              <a:blip r:embed="rId2"/>
              <a:stretch>
                <a:fillRect/>
              </a:stretch>
            </p:blipFill>
            <p:spPr>
              <a:xfrm>
                <a:off x="2952750" y="2135928"/>
                <a:ext cx="2275466" cy="15073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a:extLst>
                  <a:ext uri="{FF2B5EF4-FFF2-40B4-BE49-F238E27FC236}">
                    <a16:creationId xmlns:a16="http://schemas.microsoft.com/office/drawing/2014/main" id="{C89B566D-6597-CDE3-6811-AD78558BB6AE}"/>
                  </a:ext>
                </a:extLst>
              </p:cNvPr>
              <p:cNvSpPr txBox="1"/>
              <p:nvPr/>
            </p:nvSpPr>
            <p:spPr>
              <a:xfrm>
                <a:off x="2603500" y="3903900"/>
                <a:ext cx="6096000" cy="369332"/>
              </a:xfrm>
              <a:prstGeom prst="rect">
                <a:avLst/>
              </a:prstGeom>
              <a:noFill/>
            </p:spPr>
            <p:txBody>
              <a:bodyPr wrap="square">
                <a:spAutoFit/>
              </a:bodyPr>
              <a:lstStyle/>
              <a:p>
                <a:pPr algn="l" fontAlgn="base"/>
                <a:r>
                  <a:rPr lang="en-US" b="1" i="0" dirty="0">
                    <a:solidFill>
                      <a:srgbClr val="111111"/>
                    </a:solidFill>
                    <a:effectLst/>
                  </a:rPr>
                  <a:t>Nike Court Vision Low Next Nature</a:t>
                </a:r>
              </a:p>
            </p:txBody>
          </p:sp>
          <p:sp>
            <p:nvSpPr>
              <p:cNvPr id="12" name="Rectangle: Rounded Corners 11">
                <a:extLst>
                  <a:ext uri="{FF2B5EF4-FFF2-40B4-BE49-F238E27FC236}">
                    <a16:creationId xmlns:a16="http://schemas.microsoft.com/office/drawing/2014/main" id="{7A93B2A3-6B6F-C02E-9272-FE17FE8B27B0}"/>
                  </a:ext>
                </a:extLst>
              </p:cNvPr>
              <p:cNvSpPr/>
              <p:nvPr/>
            </p:nvSpPr>
            <p:spPr>
              <a:xfrm>
                <a:off x="2686050" y="4330700"/>
                <a:ext cx="774700"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white</a:t>
                </a:r>
              </a:p>
            </p:txBody>
          </p:sp>
          <p:sp>
            <p:nvSpPr>
              <p:cNvPr id="13" name="Rectangle: Rounded Corners 12">
                <a:extLst>
                  <a:ext uri="{FF2B5EF4-FFF2-40B4-BE49-F238E27FC236}">
                    <a16:creationId xmlns:a16="http://schemas.microsoft.com/office/drawing/2014/main" id="{9B725779-AE6A-CD38-E81E-6D351D709715}"/>
                  </a:ext>
                </a:extLst>
              </p:cNvPr>
              <p:cNvSpPr/>
              <p:nvPr/>
            </p:nvSpPr>
            <p:spPr>
              <a:xfrm>
                <a:off x="3610414" y="4330700"/>
                <a:ext cx="692793"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shoe</a:t>
                </a:r>
              </a:p>
            </p:txBody>
          </p:sp>
          <p:sp>
            <p:nvSpPr>
              <p:cNvPr id="14" name="Rectangle: Rounded Corners 13">
                <a:extLst>
                  <a:ext uri="{FF2B5EF4-FFF2-40B4-BE49-F238E27FC236}">
                    <a16:creationId xmlns:a16="http://schemas.microsoft.com/office/drawing/2014/main" id="{AB8E73BF-69F3-970D-F79F-CA9C33F3CABA}"/>
                  </a:ext>
                </a:extLst>
              </p:cNvPr>
              <p:cNvSpPr/>
              <p:nvPr/>
            </p:nvSpPr>
            <p:spPr>
              <a:xfrm>
                <a:off x="4439322" y="4330700"/>
                <a:ext cx="1011912"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sneaker</a:t>
                </a:r>
              </a:p>
            </p:txBody>
          </p:sp>
          <p:sp>
            <p:nvSpPr>
              <p:cNvPr id="15" name="Rectangle: Rounded Corners 14">
                <a:extLst>
                  <a:ext uri="{FF2B5EF4-FFF2-40B4-BE49-F238E27FC236}">
                    <a16:creationId xmlns:a16="http://schemas.microsoft.com/office/drawing/2014/main" id="{EE420C2D-5DA5-FA5B-AC9C-9EAB848BC7D4}"/>
                  </a:ext>
                </a:extLst>
              </p:cNvPr>
              <p:cNvSpPr/>
              <p:nvPr/>
            </p:nvSpPr>
            <p:spPr>
              <a:xfrm>
                <a:off x="5651500" y="4330700"/>
                <a:ext cx="868570"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casual</a:t>
                </a:r>
              </a:p>
            </p:txBody>
          </p:sp>
          <p:sp>
            <p:nvSpPr>
              <p:cNvPr id="16" name="Rectangle: Rounded Corners 15">
                <a:extLst>
                  <a:ext uri="{FF2B5EF4-FFF2-40B4-BE49-F238E27FC236}">
                    <a16:creationId xmlns:a16="http://schemas.microsoft.com/office/drawing/2014/main" id="{5C734DB4-F341-A2E7-8C09-35BA5E5AC999}"/>
                  </a:ext>
                </a:extLst>
              </p:cNvPr>
              <p:cNvSpPr/>
              <p:nvPr/>
            </p:nvSpPr>
            <p:spPr>
              <a:xfrm>
                <a:off x="6720336" y="4327939"/>
                <a:ext cx="693765"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Nike</a:t>
                </a:r>
              </a:p>
            </p:txBody>
          </p:sp>
        </p:grpSp>
        <p:grpSp>
          <p:nvGrpSpPr>
            <p:cNvPr id="18" name="Group 17">
              <a:extLst>
                <a:ext uri="{FF2B5EF4-FFF2-40B4-BE49-F238E27FC236}">
                  <a16:creationId xmlns:a16="http://schemas.microsoft.com/office/drawing/2014/main" id="{AC8F6148-0157-CD8F-1CEF-D46397D8E311}"/>
                </a:ext>
              </a:extLst>
            </p:cNvPr>
            <p:cNvGrpSpPr/>
            <p:nvPr/>
          </p:nvGrpSpPr>
          <p:grpSpPr>
            <a:xfrm>
              <a:off x="5153993" y="10055454"/>
              <a:ext cx="7520347" cy="2424579"/>
              <a:chOff x="1179153" y="2109227"/>
              <a:chExt cx="7520347" cy="2424579"/>
            </a:xfrm>
          </p:grpSpPr>
          <p:sp>
            <p:nvSpPr>
              <p:cNvPr id="19" name="Rectangle: Rounded Corners 18">
                <a:extLst>
                  <a:ext uri="{FF2B5EF4-FFF2-40B4-BE49-F238E27FC236}">
                    <a16:creationId xmlns:a16="http://schemas.microsoft.com/office/drawing/2014/main" id="{EAA8E14A-8057-2530-6357-ACB490DA0FB7}"/>
                  </a:ext>
                </a:extLst>
              </p:cNvPr>
              <p:cNvSpPr/>
              <p:nvPr/>
            </p:nvSpPr>
            <p:spPr>
              <a:xfrm>
                <a:off x="1179153" y="2109227"/>
                <a:ext cx="1223092" cy="116136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193154F-E0A9-016D-68F4-69C057A61B97}"/>
                  </a:ext>
                </a:extLst>
              </p:cNvPr>
              <p:cNvSpPr/>
              <p:nvPr/>
            </p:nvSpPr>
            <p:spPr>
              <a:xfrm>
                <a:off x="1327271" y="2257723"/>
                <a:ext cx="92685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a:t>
                </a:r>
              </a:p>
            </p:txBody>
          </p:sp>
          <p:sp>
            <p:nvSpPr>
              <p:cNvPr id="21" name="Rectangle 20">
                <a:extLst>
                  <a:ext uri="{FF2B5EF4-FFF2-40B4-BE49-F238E27FC236}">
                    <a16:creationId xmlns:a16="http://schemas.microsoft.com/office/drawing/2014/main" id="{7D777BA0-35F6-C63E-2A5A-EF8A3C9B55DA}"/>
                  </a:ext>
                </a:extLst>
              </p:cNvPr>
              <p:cNvSpPr/>
              <p:nvPr/>
            </p:nvSpPr>
            <p:spPr>
              <a:xfrm>
                <a:off x="1236303" y="3344542"/>
                <a:ext cx="122309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Score: 6</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48D97D3A-8002-18BE-C1D2-D9FF7FCB2A1F}"/>
                  </a:ext>
                </a:extLst>
              </p:cNvPr>
              <p:cNvPicPr>
                <a:picLocks noChangeAspect="1"/>
              </p:cNvPicPr>
              <p:nvPr/>
            </p:nvPicPr>
            <p:blipFill>
              <a:blip r:embed="rId3">
                <a:extLst>
                  <a:ext uri="{28A0092B-C50C-407E-A947-70E740481C1C}">
                    <a14:useLocalDpi xmlns:a14="http://schemas.microsoft.com/office/drawing/2010/main" val="0"/>
                  </a:ext>
                </a:extLst>
              </a:blip>
              <a:srcRect l="4562" r="4562"/>
              <a:stretch/>
            </p:blipFill>
            <p:spPr>
              <a:xfrm>
                <a:off x="2952750" y="2135928"/>
                <a:ext cx="2275466" cy="15073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3" name="TextBox 22">
                <a:extLst>
                  <a:ext uri="{FF2B5EF4-FFF2-40B4-BE49-F238E27FC236}">
                    <a16:creationId xmlns:a16="http://schemas.microsoft.com/office/drawing/2014/main" id="{A8D34BD4-84F6-53E6-4F2F-41C09B1E9059}"/>
                  </a:ext>
                </a:extLst>
              </p:cNvPr>
              <p:cNvSpPr txBox="1"/>
              <p:nvPr/>
            </p:nvSpPr>
            <p:spPr>
              <a:xfrm>
                <a:off x="2603500" y="3903900"/>
                <a:ext cx="6096000" cy="369332"/>
              </a:xfrm>
              <a:prstGeom prst="rect">
                <a:avLst/>
              </a:prstGeom>
              <a:noFill/>
            </p:spPr>
            <p:txBody>
              <a:bodyPr wrap="square">
                <a:spAutoFit/>
              </a:bodyPr>
              <a:lstStyle/>
              <a:p>
                <a:pPr algn="l" fontAlgn="base"/>
                <a:r>
                  <a:rPr lang="en-US" b="1" i="0" dirty="0">
                    <a:solidFill>
                      <a:srgbClr val="111111"/>
                    </a:solidFill>
                    <a:effectLst/>
                  </a:rPr>
                  <a:t>Dr. Scholl's Women's Time Off</a:t>
                </a:r>
              </a:p>
            </p:txBody>
          </p:sp>
          <p:sp>
            <p:nvSpPr>
              <p:cNvPr id="24" name="Rectangle: Rounded Corners 23">
                <a:extLst>
                  <a:ext uri="{FF2B5EF4-FFF2-40B4-BE49-F238E27FC236}">
                    <a16:creationId xmlns:a16="http://schemas.microsoft.com/office/drawing/2014/main" id="{B66E46E6-1088-D4A9-DEE4-E2575281330E}"/>
                  </a:ext>
                </a:extLst>
              </p:cNvPr>
              <p:cNvSpPr/>
              <p:nvPr/>
            </p:nvSpPr>
            <p:spPr>
              <a:xfrm>
                <a:off x="2686050" y="4330700"/>
                <a:ext cx="774700"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white</a:t>
                </a:r>
              </a:p>
            </p:txBody>
          </p:sp>
          <p:sp>
            <p:nvSpPr>
              <p:cNvPr id="25" name="Rectangle: Rounded Corners 24">
                <a:extLst>
                  <a:ext uri="{FF2B5EF4-FFF2-40B4-BE49-F238E27FC236}">
                    <a16:creationId xmlns:a16="http://schemas.microsoft.com/office/drawing/2014/main" id="{4DCB1A61-1028-F3D7-0356-3D0DB93086C5}"/>
                  </a:ext>
                </a:extLst>
              </p:cNvPr>
              <p:cNvSpPr/>
              <p:nvPr/>
            </p:nvSpPr>
            <p:spPr>
              <a:xfrm>
                <a:off x="3610414" y="4330700"/>
                <a:ext cx="692793"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shoe</a:t>
                </a:r>
              </a:p>
            </p:txBody>
          </p:sp>
          <p:sp>
            <p:nvSpPr>
              <p:cNvPr id="26" name="Rectangle: Rounded Corners 25">
                <a:extLst>
                  <a:ext uri="{FF2B5EF4-FFF2-40B4-BE49-F238E27FC236}">
                    <a16:creationId xmlns:a16="http://schemas.microsoft.com/office/drawing/2014/main" id="{FEE44E0B-AACD-4B3F-04A5-D871DFAFA0BF}"/>
                  </a:ext>
                </a:extLst>
              </p:cNvPr>
              <p:cNvSpPr/>
              <p:nvPr/>
            </p:nvSpPr>
            <p:spPr>
              <a:xfrm>
                <a:off x="4439322" y="4330700"/>
                <a:ext cx="1011912"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sneaker</a:t>
                </a:r>
              </a:p>
            </p:txBody>
          </p:sp>
          <p:sp>
            <p:nvSpPr>
              <p:cNvPr id="27" name="Rectangle: Rounded Corners 26">
                <a:extLst>
                  <a:ext uri="{FF2B5EF4-FFF2-40B4-BE49-F238E27FC236}">
                    <a16:creationId xmlns:a16="http://schemas.microsoft.com/office/drawing/2014/main" id="{45645E13-4766-78A4-8F9C-2A98BA59A53A}"/>
                  </a:ext>
                </a:extLst>
              </p:cNvPr>
              <p:cNvSpPr/>
              <p:nvPr/>
            </p:nvSpPr>
            <p:spPr>
              <a:xfrm>
                <a:off x="5651500" y="4330700"/>
                <a:ext cx="868570"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casual</a:t>
                </a:r>
              </a:p>
            </p:txBody>
          </p:sp>
          <p:sp>
            <p:nvSpPr>
              <p:cNvPr id="28" name="Rectangle: Rounded Corners 27">
                <a:extLst>
                  <a:ext uri="{FF2B5EF4-FFF2-40B4-BE49-F238E27FC236}">
                    <a16:creationId xmlns:a16="http://schemas.microsoft.com/office/drawing/2014/main" id="{48F7C283-BBFA-9E68-8878-32FCCD9EDE9E}"/>
                  </a:ext>
                </a:extLst>
              </p:cNvPr>
              <p:cNvSpPr/>
              <p:nvPr/>
            </p:nvSpPr>
            <p:spPr>
              <a:xfrm>
                <a:off x="6720336" y="4327939"/>
                <a:ext cx="1332999"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Dr. Scholl’s</a:t>
                </a:r>
              </a:p>
            </p:txBody>
          </p:sp>
        </p:grpSp>
        <p:grpSp>
          <p:nvGrpSpPr>
            <p:cNvPr id="30" name="Group 29">
              <a:extLst>
                <a:ext uri="{FF2B5EF4-FFF2-40B4-BE49-F238E27FC236}">
                  <a16:creationId xmlns:a16="http://schemas.microsoft.com/office/drawing/2014/main" id="{681BDFB5-3F88-8C06-F5C0-C651F7DF8C91}"/>
                </a:ext>
              </a:extLst>
            </p:cNvPr>
            <p:cNvGrpSpPr/>
            <p:nvPr/>
          </p:nvGrpSpPr>
          <p:grpSpPr>
            <a:xfrm>
              <a:off x="5302111" y="12994783"/>
              <a:ext cx="7520347" cy="2424579"/>
              <a:chOff x="1179153" y="2109227"/>
              <a:chExt cx="7520347" cy="2424579"/>
            </a:xfrm>
          </p:grpSpPr>
          <p:sp>
            <p:nvSpPr>
              <p:cNvPr id="31" name="Rectangle: Rounded Corners 30">
                <a:extLst>
                  <a:ext uri="{FF2B5EF4-FFF2-40B4-BE49-F238E27FC236}">
                    <a16:creationId xmlns:a16="http://schemas.microsoft.com/office/drawing/2014/main" id="{57EF0D00-3623-6E16-D94E-6D156D5A22F7}"/>
                  </a:ext>
                </a:extLst>
              </p:cNvPr>
              <p:cNvSpPr/>
              <p:nvPr/>
            </p:nvSpPr>
            <p:spPr>
              <a:xfrm>
                <a:off x="1179153" y="2109227"/>
                <a:ext cx="1223092" cy="116136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142938-3AD3-843B-A98C-C9E90E724C49}"/>
                  </a:ext>
                </a:extLst>
              </p:cNvPr>
              <p:cNvSpPr/>
              <p:nvPr/>
            </p:nvSpPr>
            <p:spPr>
              <a:xfrm>
                <a:off x="1327271" y="2257723"/>
                <a:ext cx="92685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#3</a:t>
                </a:r>
              </a:p>
            </p:txBody>
          </p:sp>
          <p:sp>
            <p:nvSpPr>
              <p:cNvPr id="33" name="Rectangle 32">
                <a:extLst>
                  <a:ext uri="{FF2B5EF4-FFF2-40B4-BE49-F238E27FC236}">
                    <a16:creationId xmlns:a16="http://schemas.microsoft.com/office/drawing/2014/main" id="{FE2D2993-FC79-393C-6F90-90AF639AEEF7}"/>
                  </a:ext>
                </a:extLst>
              </p:cNvPr>
              <p:cNvSpPr/>
              <p:nvPr/>
            </p:nvSpPr>
            <p:spPr>
              <a:xfrm>
                <a:off x="1236303" y="3344542"/>
                <a:ext cx="122309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Score: 10</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34" name="Picture 33">
                <a:extLst>
                  <a:ext uri="{FF2B5EF4-FFF2-40B4-BE49-F238E27FC236}">
                    <a16:creationId xmlns:a16="http://schemas.microsoft.com/office/drawing/2014/main" id="{187F40C6-974F-CEC7-9359-D4BDEE2CD0A1}"/>
                  </a:ext>
                </a:extLst>
              </p:cNvPr>
              <p:cNvPicPr>
                <a:picLocks noChangeAspect="1"/>
              </p:cNvPicPr>
              <p:nvPr/>
            </p:nvPicPr>
            <p:blipFill>
              <a:blip r:embed="rId4">
                <a:extLst>
                  <a:ext uri="{28A0092B-C50C-407E-A947-70E740481C1C}">
                    <a14:useLocalDpi xmlns:a14="http://schemas.microsoft.com/office/drawing/2010/main" val="0"/>
                  </a:ext>
                </a:extLst>
              </a:blip>
              <a:srcRect l="-330" t="21837" r="330" b="28479"/>
              <a:stretch/>
            </p:blipFill>
            <p:spPr>
              <a:xfrm>
                <a:off x="2952750" y="2135928"/>
                <a:ext cx="2275466" cy="15073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5" name="TextBox 34">
                <a:extLst>
                  <a:ext uri="{FF2B5EF4-FFF2-40B4-BE49-F238E27FC236}">
                    <a16:creationId xmlns:a16="http://schemas.microsoft.com/office/drawing/2014/main" id="{5336B9C7-A9F7-8420-404F-5C5C9A37412C}"/>
                  </a:ext>
                </a:extLst>
              </p:cNvPr>
              <p:cNvSpPr txBox="1"/>
              <p:nvPr/>
            </p:nvSpPr>
            <p:spPr>
              <a:xfrm>
                <a:off x="2603500" y="3903900"/>
                <a:ext cx="6096000" cy="369332"/>
              </a:xfrm>
              <a:prstGeom prst="rect">
                <a:avLst/>
              </a:prstGeom>
              <a:noFill/>
            </p:spPr>
            <p:txBody>
              <a:bodyPr wrap="square">
                <a:spAutoFit/>
              </a:bodyPr>
              <a:lstStyle/>
              <a:p>
                <a:pPr algn="l" fontAlgn="base"/>
                <a:r>
                  <a:rPr lang="en-US" b="1" i="0" dirty="0">
                    <a:solidFill>
                      <a:srgbClr val="111111"/>
                    </a:solidFill>
                    <a:effectLst/>
                  </a:rPr>
                  <a:t>Men's Vegan Leather Sneakers White Regular</a:t>
                </a:r>
              </a:p>
            </p:txBody>
          </p:sp>
          <p:sp>
            <p:nvSpPr>
              <p:cNvPr id="36" name="Rectangle: Rounded Corners 35">
                <a:extLst>
                  <a:ext uri="{FF2B5EF4-FFF2-40B4-BE49-F238E27FC236}">
                    <a16:creationId xmlns:a16="http://schemas.microsoft.com/office/drawing/2014/main" id="{B83CFF25-9E39-EA2F-4656-38814C2E2AA7}"/>
                  </a:ext>
                </a:extLst>
              </p:cNvPr>
              <p:cNvSpPr/>
              <p:nvPr/>
            </p:nvSpPr>
            <p:spPr>
              <a:xfrm>
                <a:off x="2686050" y="4330700"/>
                <a:ext cx="774700"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white</a:t>
                </a:r>
              </a:p>
            </p:txBody>
          </p:sp>
          <p:sp>
            <p:nvSpPr>
              <p:cNvPr id="37" name="Rectangle: Rounded Corners 36">
                <a:extLst>
                  <a:ext uri="{FF2B5EF4-FFF2-40B4-BE49-F238E27FC236}">
                    <a16:creationId xmlns:a16="http://schemas.microsoft.com/office/drawing/2014/main" id="{549FEF28-24DF-08EB-554D-6624F2EE3B28}"/>
                  </a:ext>
                </a:extLst>
              </p:cNvPr>
              <p:cNvSpPr/>
              <p:nvPr/>
            </p:nvSpPr>
            <p:spPr>
              <a:xfrm>
                <a:off x="3610414" y="4330700"/>
                <a:ext cx="692793"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shoe</a:t>
                </a:r>
              </a:p>
            </p:txBody>
          </p:sp>
          <p:sp>
            <p:nvSpPr>
              <p:cNvPr id="38" name="Rectangle: Rounded Corners 37">
                <a:extLst>
                  <a:ext uri="{FF2B5EF4-FFF2-40B4-BE49-F238E27FC236}">
                    <a16:creationId xmlns:a16="http://schemas.microsoft.com/office/drawing/2014/main" id="{200DBDE9-341E-9CCC-7DDF-0B529FBF3FCB}"/>
                  </a:ext>
                </a:extLst>
              </p:cNvPr>
              <p:cNvSpPr/>
              <p:nvPr/>
            </p:nvSpPr>
            <p:spPr>
              <a:xfrm>
                <a:off x="4439322" y="4330700"/>
                <a:ext cx="1011912"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sneaker</a:t>
                </a:r>
              </a:p>
            </p:txBody>
          </p:sp>
          <p:sp>
            <p:nvSpPr>
              <p:cNvPr id="39" name="Rectangle: Rounded Corners 38">
                <a:extLst>
                  <a:ext uri="{FF2B5EF4-FFF2-40B4-BE49-F238E27FC236}">
                    <a16:creationId xmlns:a16="http://schemas.microsoft.com/office/drawing/2014/main" id="{FD19549D-5621-26BA-7CE1-2EE8BB81D8C3}"/>
                  </a:ext>
                </a:extLst>
              </p:cNvPr>
              <p:cNvSpPr/>
              <p:nvPr/>
            </p:nvSpPr>
            <p:spPr>
              <a:xfrm>
                <a:off x="5651500" y="4330700"/>
                <a:ext cx="868570"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casual</a:t>
                </a:r>
              </a:p>
            </p:txBody>
          </p:sp>
          <p:sp>
            <p:nvSpPr>
              <p:cNvPr id="40" name="Rectangle: Rounded Corners 39">
                <a:extLst>
                  <a:ext uri="{FF2B5EF4-FFF2-40B4-BE49-F238E27FC236}">
                    <a16:creationId xmlns:a16="http://schemas.microsoft.com/office/drawing/2014/main" id="{D4B01901-C665-3376-75BD-75DF6E1834D7}"/>
                  </a:ext>
                </a:extLst>
              </p:cNvPr>
              <p:cNvSpPr/>
              <p:nvPr/>
            </p:nvSpPr>
            <p:spPr>
              <a:xfrm>
                <a:off x="6720336" y="4327939"/>
                <a:ext cx="936365" cy="203106"/>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leather</a:t>
                </a:r>
              </a:p>
            </p:txBody>
          </p:sp>
        </p:grpSp>
      </p:grpSp>
      <p:cxnSp>
        <p:nvCxnSpPr>
          <p:cNvPr id="42" name="Straight Connector 41">
            <a:extLst>
              <a:ext uri="{FF2B5EF4-FFF2-40B4-BE49-F238E27FC236}">
                <a16:creationId xmlns:a16="http://schemas.microsoft.com/office/drawing/2014/main" id="{DBABCA51-EF0A-BCAB-3A99-658C14817E6B}"/>
              </a:ext>
            </a:extLst>
          </p:cNvPr>
          <p:cNvCxnSpPr/>
          <p:nvPr/>
        </p:nvCxnSpPr>
        <p:spPr>
          <a:xfrm flipV="1">
            <a:off x="4309499" y="-2583959"/>
            <a:ext cx="0" cy="10381679"/>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3696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3.7037E-6 L 3.33333E-6 -0.25 " pathEditMode="relative" rAng="0" ptsTypes="AA">
                                      <p:cBhvr>
                                        <p:cTn id="6" dur="4000" fill="hold"/>
                                        <p:tgtEl>
                                          <p:spTgt spid="4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2B7E-154B-89FC-1E0D-3010884ACA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5FF304-A535-88EE-4025-A7FD857D51EE}"/>
              </a:ext>
            </a:extLst>
          </p:cNvPr>
          <p:cNvSpPr>
            <a:spLocks noGrp="1"/>
          </p:cNvSpPr>
          <p:nvPr>
            <p:ph type="title"/>
          </p:nvPr>
        </p:nvSpPr>
        <p:spPr/>
        <p:txBody>
          <a:bodyPr/>
          <a:lstStyle/>
          <a:p>
            <a:r>
              <a:rPr lang="en-US" dirty="0"/>
              <a:t>Unanswered Questions</a:t>
            </a:r>
          </a:p>
        </p:txBody>
      </p:sp>
      <p:sp>
        <p:nvSpPr>
          <p:cNvPr id="3" name="Content Placeholder 2">
            <a:extLst>
              <a:ext uri="{FF2B5EF4-FFF2-40B4-BE49-F238E27FC236}">
                <a16:creationId xmlns:a16="http://schemas.microsoft.com/office/drawing/2014/main" id="{408D7B2C-ECA1-ADE7-86C5-7A12D25DCB32}"/>
              </a:ext>
            </a:extLst>
          </p:cNvPr>
          <p:cNvSpPr>
            <a:spLocks noGrp="1"/>
          </p:cNvSpPr>
          <p:nvPr>
            <p:ph idx="1"/>
          </p:nvPr>
        </p:nvSpPr>
        <p:spPr/>
        <p:txBody>
          <a:bodyPr/>
          <a:lstStyle/>
          <a:p>
            <a:r>
              <a:rPr lang="en-US" b="1" dirty="0"/>
              <a:t>How will the application deal with fake user reviews? </a:t>
            </a:r>
            <a:r>
              <a:rPr lang="en-US" dirty="0"/>
              <a:t>I could see companies trying to boost their own product by entering more reviews for </a:t>
            </a:r>
            <a:r>
              <a:rPr lang="en-US" i="1" dirty="0"/>
              <a:t>their </a:t>
            </a:r>
            <a:r>
              <a:rPr lang="en-US" dirty="0"/>
              <a:t>product so that it ranks higher than competitor products.</a:t>
            </a:r>
          </a:p>
          <a:p>
            <a:r>
              <a:rPr lang="en-US" b="1" dirty="0"/>
              <a:t>How will the application update with new products (and when old products get discontinued)?</a:t>
            </a:r>
            <a:r>
              <a:rPr lang="en-US" dirty="0"/>
              <a:t> Say a new pair of white sneakers enters the market, there needs to be a way where the software works in real time to continually scan user reviews for new products.</a:t>
            </a:r>
            <a:endParaRPr lang="en-US" b="1" dirty="0"/>
          </a:p>
        </p:txBody>
      </p:sp>
    </p:spTree>
    <p:extLst>
      <p:ext uri="{BB962C8B-B14F-4D97-AF65-F5344CB8AC3E}">
        <p14:creationId xmlns:p14="http://schemas.microsoft.com/office/powerpoint/2010/main" val="1399524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9170D-08D2-082C-06B9-CC2C307F1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E3B0E-F56D-8B64-FB41-A0334D474101}"/>
              </a:ext>
            </a:extLst>
          </p:cNvPr>
          <p:cNvSpPr>
            <a:spLocks noGrp="1"/>
          </p:cNvSpPr>
          <p:nvPr>
            <p:ph type="title"/>
          </p:nvPr>
        </p:nvSpPr>
        <p:spPr/>
        <p:txBody>
          <a:bodyPr/>
          <a:lstStyle/>
          <a:p>
            <a:r>
              <a:rPr lang="en-US" dirty="0"/>
              <a:t>Sources</a:t>
            </a:r>
          </a:p>
        </p:txBody>
      </p:sp>
      <p:sp>
        <p:nvSpPr>
          <p:cNvPr id="6" name="Rectangle 3">
            <a:extLst>
              <a:ext uri="{FF2B5EF4-FFF2-40B4-BE49-F238E27FC236}">
                <a16:creationId xmlns:a16="http://schemas.microsoft.com/office/drawing/2014/main" id="{E5F88875-F9F4-2596-83B6-1276937B0B95}"/>
              </a:ext>
            </a:extLst>
          </p:cNvPr>
          <p:cNvSpPr>
            <a:spLocks noGrp="1" noChangeArrowheads="1"/>
          </p:cNvSpPr>
          <p:nvPr>
            <p:ph idx="1"/>
          </p:nvPr>
        </p:nvSpPr>
        <p:spPr bwMode="auto">
          <a:xfrm>
            <a:off x="838200" y="1619220"/>
            <a:ext cx="10858500"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lvl="1" indent="0">
              <a:lnSpc>
                <a:spcPct val="100000"/>
              </a:lnSpc>
              <a:buNone/>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Ang, C. (2021, July 5). </a:t>
            </a:r>
            <a:r>
              <a:rPr kumimoji="0" lang="en-US" altLang="en-US" sz="20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Timeline: Key events in the history of online shopping</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Visual Capitalist. 	</a:t>
            </a:r>
            <a:r>
              <a:rPr kumimoji="0" lang="en-US" altLang="en-US" sz="2000" b="0" i="0" u="sng"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https://www.visualcapitalist.com/sp/history-of-online-shopping/</a:t>
            </a:r>
          </a:p>
          <a:p>
            <a:pPr marL="457200" lvl="1" indent="0">
              <a:lnSpc>
                <a:spcPct val="100000"/>
              </a:lnSpc>
              <a:buNone/>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Census Bureau of the Department of Commerce. (2024). </a:t>
            </a:r>
            <a:r>
              <a:rPr kumimoji="0" lang="en-US" altLang="en-US" sz="20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QUARTERLY RETAIL E-COMMERCE SALES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[Press-</a:t>
            </a:r>
          </a:p>
          <a:p>
            <a:pPr marL="457200" lvl="1" indent="0">
              <a:lnSpc>
                <a:spcPct val="100000"/>
              </a:lnSpc>
              <a:buNone/>
            </a:pPr>
            <a:r>
              <a:rPr lang="en-US" altLang="en-US" sz="2000" dirty="0">
                <a:latin typeface="Calibri" panose="020F0502020204030204" pitchFamily="34" charset="0"/>
                <a:ea typeface="Calibri" panose="020F0502020204030204" pitchFamily="34" charset="0"/>
                <a:cs typeface="Calibri" panose="020F0502020204030204" pitchFamily="34" charset="0"/>
              </a:rPr>
              <a:t>	</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release]. </a:t>
            </a:r>
            <a:r>
              <a:rPr kumimoji="0" lang="en-US" altLang="en-US" sz="2000" b="0" i="0" u="sng"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https://www.census.gov/retail/mrts/www/data/pdf/ec_current.pdf</a:t>
            </a:r>
          </a:p>
          <a:p>
            <a:pPr marL="457200" lvl="1" indent="0">
              <a:lnSpc>
                <a:spcPct val="100000"/>
              </a:lnSpc>
              <a:buNone/>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Kelly, D. W. a. J. (2013, September 16). </a:t>
            </a:r>
            <a:r>
              <a:rPr kumimoji="0" lang="en-US" altLang="en-US" sz="20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Online shopping: The pensioner who pioneered a home shopping </a:t>
            </a:r>
          </a:p>
          <a:p>
            <a:pPr marL="457200" lvl="1" indent="0">
              <a:lnSpc>
                <a:spcPct val="100000"/>
              </a:lnSpc>
              <a:buNone/>
            </a:pPr>
            <a:r>
              <a:rPr lang="en-US" altLang="en-US" sz="2000" i="1" dirty="0">
                <a:latin typeface="Calibri" panose="020F0502020204030204" pitchFamily="34" charset="0"/>
                <a:ea typeface="Calibri" panose="020F0502020204030204" pitchFamily="34" charset="0"/>
                <a:cs typeface="Calibri" panose="020F0502020204030204" pitchFamily="34" charset="0"/>
              </a:rPr>
              <a:t>	</a:t>
            </a:r>
            <a:r>
              <a:rPr kumimoji="0" lang="en-US" altLang="en-US" sz="20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revolution</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BBC News. </a:t>
            </a:r>
            <a:r>
              <a:rPr kumimoji="0" lang="en-US" altLang="en-US" sz="2000" b="0" i="0" u="sng"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https://www.bbc.com/news/magazine-24091393</a:t>
            </a:r>
          </a:p>
          <a:p>
            <a:pPr marL="457200" lvl="1" indent="0">
              <a:lnSpc>
                <a:spcPct val="100000"/>
              </a:lnSpc>
              <a:buNone/>
            </a:pPr>
            <a:r>
              <a:rPr kumimoji="0" lang="en-US" altLang="en-US" sz="2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Maiti</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R. (2024, May 30). </a:t>
            </a:r>
            <a:r>
              <a:rPr kumimoji="0" lang="en-US" altLang="en-US" sz="20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Fast fashion and its environmental impact in 2024 | </a:t>
            </a:r>
            <a:r>
              <a:rPr kumimoji="0" lang="en-US" altLang="en-US" sz="20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Earth.Org</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Earth.Org</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457200" lvl="1" indent="0">
              <a:lnSpc>
                <a:spcPct val="100000"/>
              </a:lnSpc>
              <a:buNone/>
            </a:pPr>
            <a:r>
              <a:rPr lang="en-US" altLang="en-US" sz="2000" dirty="0">
                <a:latin typeface="Calibri" panose="020F0502020204030204" pitchFamily="34" charset="0"/>
                <a:ea typeface="Calibri" panose="020F0502020204030204" pitchFamily="34" charset="0"/>
                <a:cs typeface="Calibri" panose="020F0502020204030204" pitchFamily="34" charset="0"/>
              </a:rPr>
              <a:t>	</a:t>
            </a:r>
            <a:r>
              <a:rPr kumimoji="0" lang="en-US" altLang="en-US" sz="2000" b="0" i="0" u="sng"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https://earth.org/fast-fashions-detrimental-effect-on-the-environment/</a:t>
            </a:r>
          </a:p>
          <a:p>
            <a:pPr marL="457200" lvl="1" indent="0">
              <a:lnSpc>
                <a:spcPct val="100000"/>
              </a:lnSpc>
              <a:buNone/>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Reichart, E. (n.d.). </a:t>
            </a:r>
            <a:r>
              <a:rPr kumimoji="0" lang="en-US" altLang="en-US" sz="20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By the Numbers: The Economic, Social and Environmental Impacts of “Fast Fashion.”</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457200" lvl="1" indent="0">
              <a:lnSpc>
                <a:spcPct val="100000"/>
              </a:lnSpc>
              <a:buNone/>
            </a:pPr>
            <a:r>
              <a:rPr lang="en-US" altLang="en-US" sz="2000" dirty="0">
                <a:latin typeface="Calibri" panose="020F0502020204030204" pitchFamily="34" charset="0"/>
                <a:ea typeface="Calibri" panose="020F0502020204030204" pitchFamily="34" charset="0"/>
                <a:cs typeface="Calibri" panose="020F0502020204030204" pitchFamily="34" charset="0"/>
              </a:rPr>
              <a:t>	</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World Resources Institute. </a:t>
            </a:r>
            <a:r>
              <a:rPr kumimoji="0" lang="en-US" altLang="en-US" sz="2000" b="0" i="0" u="none"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https://www.wri.org/insights/numbers-economic-social-and-</a:t>
            </a:r>
            <a:endParaRPr kumimoji="0" lang="en-US" altLang="en-US" sz="2000" b="0" i="0" u="none"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a:lnSpc>
                <a:spcPct val="100000"/>
              </a:lnSpc>
              <a:buNone/>
            </a:pPr>
            <a:r>
              <a:rPr lang="en-US" altLang="en-US" sz="2000" dirty="0">
                <a:solidFill>
                  <a:schemeClr val="tx2">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r>
              <a:rPr kumimoji="0" lang="en-US" altLang="en-US" sz="2000" b="0" i="0" u="sng"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environmental-impacts-fast-fashion</a:t>
            </a:r>
          </a:p>
          <a:p>
            <a:pPr marL="457200" lvl="1" indent="0">
              <a:lnSpc>
                <a:spcPct val="100000"/>
              </a:lnSpc>
              <a:buNone/>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TFL. (2020, March 1). </a:t>
            </a:r>
            <a:r>
              <a:rPr kumimoji="0" lang="en-US" altLang="en-US" sz="20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Bangladeshi Garment Workers, Unions Say New Minimum Wage is a “Cruel Joke,” </a:t>
            </a:r>
          </a:p>
          <a:p>
            <a:pPr marL="457200" lvl="1" indent="0">
              <a:lnSpc>
                <a:spcPct val="100000"/>
              </a:lnSpc>
              <a:buNone/>
            </a:pPr>
            <a:r>
              <a:rPr lang="en-US" altLang="en-US" sz="2000" i="1" dirty="0">
                <a:latin typeface="Calibri" panose="020F0502020204030204" pitchFamily="34" charset="0"/>
                <a:ea typeface="Calibri" panose="020F0502020204030204" pitchFamily="34" charset="0"/>
                <a:cs typeface="Calibri" panose="020F0502020204030204" pitchFamily="34" charset="0"/>
              </a:rPr>
              <a:t>	</a:t>
            </a:r>
            <a:r>
              <a:rPr kumimoji="0" lang="en-US" altLang="en-US" sz="20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Call On Brands to Pay More</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The Fashion Law. </a:t>
            </a:r>
            <a:r>
              <a:rPr kumimoji="0" lang="en-US" altLang="en-US" sz="2000" b="0" i="0" u="none"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https://www.thefashionlaw.com/</a:t>
            </a:r>
            <a:endParaRPr kumimoji="0" lang="en-US" altLang="en-US" sz="2000" b="0" i="0" u="none"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a:lnSpc>
                <a:spcPct val="100000"/>
              </a:lnSpc>
              <a:buNone/>
            </a:pPr>
            <a:r>
              <a:rPr lang="en-US" altLang="en-US" sz="2000" dirty="0">
                <a:solidFill>
                  <a:schemeClr val="tx2">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r>
              <a:rPr kumimoji="0" lang="en-US" altLang="en-US" sz="2000" b="0" i="0" u="sng" strike="noStrike" cap="none" normalizeH="0" baseline="0" dirty="0" err="1">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bangladesh</a:t>
            </a:r>
            <a:r>
              <a:rPr kumimoji="0" lang="en-US" altLang="en-US" sz="2000" b="0" i="0" u="sng" strike="noStrike" cap="none" normalizeH="0" baseline="0" dirty="0">
                <a:ln>
                  <a:noFill/>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-garment-workers-fast-fashion-brands/</a:t>
            </a:r>
          </a:p>
        </p:txBody>
      </p:sp>
    </p:spTree>
    <p:extLst>
      <p:ext uri="{BB962C8B-B14F-4D97-AF65-F5344CB8AC3E}">
        <p14:creationId xmlns:p14="http://schemas.microsoft.com/office/powerpoint/2010/main" val="2678076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0AD85-F2D5-7032-4975-308F12D24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DCA7E7-2EE1-435D-CC53-02B6E1526A49}"/>
              </a:ext>
            </a:extLst>
          </p:cNvPr>
          <p:cNvSpPr>
            <a:spLocks noGrp="1"/>
          </p:cNvSpPr>
          <p:nvPr>
            <p:ph type="title"/>
          </p:nvPr>
        </p:nvSpPr>
        <p:spPr/>
        <p:txBody>
          <a:bodyPr/>
          <a:lstStyle/>
          <a:p>
            <a:r>
              <a:rPr lang="en-US" dirty="0"/>
              <a:t>What typically happens</a:t>
            </a:r>
          </a:p>
        </p:txBody>
      </p:sp>
      <p:sp>
        <p:nvSpPr>
          <p:cNvPr id="3" name="Content Placeholder 2">
            <a:extLst>
              <a:ext uri="{FF2B5EF4-FFF2-40B4-BE49-F238E27FC236}">
                <a16:creationId xmlns:a16="http://schemas.microsoft.com/office/drawing/2014/main" id="{4F1DCBD6-CF33-7E93-7DCC-7D4C55629ECB}"/>
              </a:ext>
            </a:extLst>
          </p:cNvPr>
          <p:cNvSpPr>
            <a:spLocks noGrp="1"/>
          </p:cNvSpPr>
          <p:nvPr>
            <p:ph idx="1"/>
          </p:nvPr>
        </p:nvSpPr>
        <p:spPr/>
        <p:txBody>
          <a:bodyPr>
            <a:normAutofit/>
          </a:bodyPr>
          <a:lstStyle/>
          <a:p>
            <a:pPr marL="0" indent="0">
              <a:buNone/>
            </a:pPr>
            <a:r>
              <a:rPr lang="en-US" dirty="0"/>
              <a:t>I spend hours combing through reviews on different styles of the same product and scouring Reddit for user recommendations.</a:t>
            </a:r>
          </a:p>
          <a:p>
            <a:pPr marL="0" indent="0">
              <a:buNone/>
            </a:pPr>
            <a:r>
              <a:rPr lang="en-US" dirty="0"/>
              <a:t>I could be looking for something as simple as a pair of blue jeans or a black shoulder bag, or as complicated as the next pair of trendy sneakers to take with me for my honeymoon in Mykonos.</a:t>
            </a:r>
          </a:p>
          <a:p>
            <a:pPr marL="0" indent="0">
              <a:buNone/>
            </a:pPr>
            <a:r>
              <a:rPr lang="en-US" dirty="0"/>
              <a:t>Eventually, I have searched major retailers for their top items. Each retailer may have two or three items that fit the bill, so I will keep those tabs open. Eventually I have twelve tabs open, I am not close to putting anything in my virtual shopping cart, and I have spent at least two hours with nothing to show for it. </a:t>
            </a:r>
            <a:endParaRPr lang="en-US" b="1" dirty="0"/>
          </a:p>
        </p:txBody>
      </p:sp>
      <p:pic>
        <p:nvPicPr>
          <p:cNvPr id="5122" name="Picture 2" descr="Why people open a lot of tabs in their browser if they don't really use  them? - User Experience Stack Exchange">
            <a:extLst>
              <a:ext uri="{FF2B5EF4-FFF2-40B4-BE49-F238E27FC236}">
                <a16:creationId xmlns:a16="http://schemas.microsoft.com/office/drawing/2014/main" id="{2000C109-0BC4-6671-DE7A-C2B13593C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317" y="6102418"/>
            <a:ext cx="7825741" cy="195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228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7B98A-46B1-9DAF-4BB6-93828FDE6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8C9D8-CF01-477F-0E21-2A0493457AA5}"/>
              </a:ext>
            </a:extLst>
          </p:cNvPr>
          <p:cNvSpPr>
            <a:spLocks noGrp="1"/>
          </p:cNvSpPr>
          <p:nvPr>
            <p:ph type="title"/>
          </p:nvPr>
        </p:nvSpPr>
        <p:spPr/>
        <p:txBody>
          <a:bodyPr/>
          <a:lstStyle/>
          <a:p>
            <a:r>
              <a:rPr lang="en-US" dirty="0"/>
              <a:t>Introducing: </a:t>
            </a:r>
            <a:r>
              <a:rPr lang="en-US" b="1" dirty="0" err="1"/>
              <a:t>Rackoon</a:t>
            </a:r>
            <a:endParaRPr lang="en-US" b="1" dirty="0"/>
          </a:p>
        </p:txBody>
      </p:sp>
      <p:sp>
        <p:nvSpPr>
          <p:cNvPr id="3" name="Content Placeholder 2">
            <a:extLst>
              <a:ext uri="{FF2B5EF4-FFF2-40B4-BE49-F238E27FC236}">
                <a16:creationId xmlns:a16="http://schemas.microsoft.com/office/drawing/2014/main" id="{8678514D-2976-3BCF-9C4D-2AC2CAC53900}"/>
              </a:ext>
            </a:extLst>
          </p:cNvPr>
          <p:cNvSpPr>
            <a:spLocks noGrp="1"/>
          </p:cNvSpPr>
          <p:nvPr>
            <p:ph idx="1"/>
          </p:nvPr>
        </p:nvSpPr>
        <p:spPr/>
        <p:txBody>
          <a:bodyPr>
            <a:normAutofit/>
          </a:bodyPr>
          <a:lstStyle/>
          <a:p>
            <a:pPr marL="0" indent="0">
              <a:buNone/>
            </a:pPr>
            <a:r>
              <a:rPr lang="en-US" b="1" dirty="0" err="1"/>
              <a:t>Rackoon</a:t>
            </a:r>
            <a:r>
              <a:rPr lang="en-US" b="1" dirty="0"/>
              <a:t> is an application/search engine that ranks clothing and accessories based on user search. </a:t>
            </a:r>
          </a:p>
          <a:p>
            <a:pPr marL="0" indent="0">
              <a:buNone/>
            </a:pPr>
            <a:r>
              <a:rPr lang="en-US" dirty="0"/>
              <a:t>It will use keywords from product reviews that indicate that the item should be purchased (“amazing” for example) or that it should not be purchased (“worst” for example) and rank the items from “should buy” to “avoid” when users search for them.</a:t>
            </a:r>
          </a:p>
          <a:p>
            <a:pPr marL="0" indent="0">
              <a:buNone/>
            </a:pPr>
            <a:r>
              <a:rPr lang="en-US" dirty="0"/>
              <a:t>Searching something like “white t-shirt” should yield a ranked list (#1 to #3) of white t-shirts from a variety of different retailers in a variety of different styles ranked based on positive/negative reviews.</a:t>
            </a:r>
          </a:p>
        </p:txBody>
      </p:sp>
    </p:spTree>
    <p:extLst>
      <p:ext uri="{BB962C8B-B14F-4D97-AF65-F5344CB8AC3E}">
        <p14:creationId xmlns:p14="http://schemas.microsoft.com/office/powerpoint/2010/main" val="187603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079936A2-1AC8-21CF-68B3-CBD0CB90C283}"/>
              </a:ext>
            </a:extLst>
          </p:cNvPr>
          <p:cNvGrpSpPr/>
          <p:nvPr/>
        </p:nvGrpSpPr>
        <p:grpSpPr>
          <a:xfrm>
            <a:off x="1376040" y="2041838"/>
            <a:ext cx="9439920" cy="2774324"/>
            <a:chOff x="1707998" y="1270917"/>
            <a:chExt cx="9439920" cy="2774324"/>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364D96FF-BBFC-A53E-A059-5F48F9556453}"/>
                    </a:ext>
                  </a:extLst>
                </p14:cNvPr>
                <p14:cNvContentPartPr/>
                <p14:nvPr/>
              </p14:nvContentPartPr>
              <p14:xfrm>
                <a:off x="2381918" y="1270917"/>
                <a:ext cx="666360" cy="1068840"/>
              </p14:xfrm>
            </p:contentPart>
          </mc:Choice>
          <mc:Fallback xmlns="">
            <p:pic>
              <p:nvPicPr>
                <p:cNvPr id="24" name="Ink 23">
                  <a:extLst>
                    <a:ext uri="{FF2B5EF4-FFF2-40B4-BE49-F238E27FC236}">
                      <a16:creationId xmlns:a16="http://schemas.microsoft.com/office/drawing/2014/main" id="{364D96FF-BBFC-A53E-A059-5F48F9556453}"/>
                    </a:ext>
                  </a:extLst>
                </p:cNvPr>
                <p:cNvPicPr/>
                <p:nvPr/>
              </p:nvPicPr>
              <p:blipFill>
                <a:blip r:embed="rId3"/>
                <a:stretch>
                  <a:fillRect/>
                </a:stretch>
              </p:blipFill>
              <p:spPr>
                <a:xfrm>
                  <a:off x="2345918" y="1235277"/>
                  <a:ext cx="738000" cy="114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F76AE72F-08A2-C1E9-DBF8-F3391F8346C8}"/>
                    </a:ext>
                  </a:extLst>
                </p14:cNvPr>
                <p14:cNvContentPartPr/>
                <p14:nvPr/>
              </p14:nvContentPartPr>
              <p14:xfrm>
                <a:off x="2502158" y="1848717"/>
                <a:ext cx="558000" cy="37080"/>
              </p14:xfrm>
            </p:contentPart>
          </mc:Choice>
          <mc:Fallback xmlns="">
            <p:pic>
              <p:nvPicPr>
                <p:cNvPr id="25" name="Ink 24">
                  <a:extLst>
                    <a:ext uri="{FF2B5EF4-FFF2-40B4-BE49-F238E27FC236}">
                      <a16:creationId xmlns:a16="http://schemas.microsoft.com/office/drawing/2014/main" id="{F76AE72F-08A2-C1E9-DBF8-F3391F8346C8}"/>
                    </a:ext>
                  </a:extLst>
                </p:cNvPr>
                <p:cNvPicPr/>
                <p:nvPr/>
              </p:nvPicPr>
              <p:blipFill>
                <a:blip r:embed="rId5"/>
                <a:stretch>
                  <a:fillRect/>
                </a:stretch>
              </p:blipFill>
              <p:spPr>
                <a:xfrm>
                  <a:off x="2466158" y="1813077"/>
                  <a:ext cx="629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3BB75DD2-2972-B9F3-A0EA-BB65BE322A9A}"/>
                    </a:ext>
                  </a:extLst>
                </p14:cNvPr>
                <p14:cNvContentPartPr/>
                <p14:nvPr/>
              </p14:nvContentPartPr>
              <p14:xfrm>
                <a:off x="3806078" y="1338957"/>
                <a:ext cx="559440" cy="789480"/>
              </p14:xfrm>
            </p:contentPart>
          </mc:Choice>
          <mc:Fallback xmlns="">
            <p:pic>
              <p:nvPicPr>
                <p:cNvPr id="26" name="Ink 25">
                  <a:extLst>
                    <a:ext uri="{FF2B5EF4-FFF2-40B4-BE49-F238E27FC236}">
                      <a16:creationId xmlns:a16="http://schemas.microsoft.com/office/drawing/2014/main" id="{3BB75DD2-2972-B9F3-A0EA-BB65BE322A9A}"/>
                    </a:ext>
                  </a:extLst>
                </p:cNvPr>
                <p:cNvPicPr/>
                <p:nvPr/>
              </p:nvPicPr>
              <p:blipFill>
                <a:blip r:embed="rId7"/>
                <a:stretch>
                  <a:fillRect/>
                </a:stretch>
              </p:blipFill>
              <p:spPr>
                <a:xfrm>
                  <a:off x="3770078" y="1303317"/>
                  <a:ext cx="631080" cy="861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394123-3502-F0EA-93A4-BB7F83A6C321}"/>
                    </a:ext>
                  </a:extLst>
                </p14:cNvPr>
                <p14:cNvContentPartPr/>
                <p14:nvPr/>
              </p14:nvContentPartPr>
              <p14:xfrm>
                <a:off x="4499798" y="1408077"/>
                <a:ext cx="514800" cy="694440"/>
              </p14:xfrm>
            </p:contentPart>
          </mc:Choice>
          <mc:Fallback xmlns="">
            <p:pic>
              <p:nvPicPr>
                <p:cNvPr id="27" name="Ink 26">
                  <a:extLst>
                    <a:ext uri="{FF2B5EF4-FFF2-40B4-BE49-F238E27FC236}">
                      <a16:creationId xmlns:a16="http://schemas.microsoft.com/office/drawing/2014/main" id="{EC394123-3502-F0EA-93A4-BB7F83A6C321}"/>
                    </a:ext>
                  </a:extLst>
                </p:cNvPr>
                <p:cNvPicPr/>
                <p:nvPr/>
              </p:nvPicPr>
              <p:blipFill>
                <a:blip r:embed="rId9"/>
                <a:stretch>
                  <a:fillRect/>
                </a:stretch>
              </p:blipFill>
              <p:spPr>
                <a:xfrm>
                  <a:off x="4463798" y="1372077"/>
                  <a:ext cx="586440" cy="76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6692652B-42E5-A84E-E931-246A5E82C390}"/>
                    </a:ext>
                  </a:extLst>
                </p14:cNvPr>
                <p14:cNvContentPartPr/>
                <p14:nvPr/>
              </p14:nvContentPartPr>
              <p14:xfrm>
                <a:off x="5139518" y="1564317"/>
                <a:ext cx="417600" cy="510840"/>
              </p14:xfrm>
            </p:contentPart>
          </mc:Choice>
          <mc:Fallback xmlns="">
            <p:pic>
              <p:nvPicPr>
                <p:cNvPr id="28" name="Ink 27">
                  <a:extLst>
                    <a:ext uri="{FF2B5EF4-FFF2-40B4-BE49-F238E27FC236}">
                      <a16:creationId xmlns:a16="http://schemas.microsoft.com/office/drawing/2014/main" id="{6692652B-42E5-A84E-E931-246A5E82C390}"/>
                    </a:ext>
                  </a:extLst>
                </p:cNvPr>
                <p:cNvPicPr/>
                <p:nvPr/>
              </p:nvPicPr>
              <p:blipFill>
                <a:blip r:embed="rId11"/>
                <a:stretch>
                  <a:fillRect/>
                </a:stretch>
              </p:blipFill>
              <p:spPr>
                <a:xfrm>
                  <a:off x="5103518" y="1528677"/>
                  <a:ext cx="48924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814DEE13-2B83-0225-056D-F79E6C43B2B1}"/>
                    </a:ext>
                  </a:extLst>
                </p14:cNvPr>
                <p14:cNvContentPartPr/>
                <p14:nvPr/>
              </p14:nvContentPartPr>
              <p14:xfrm>
                <a:off x="5650358" y="1575837"/>
                <a:ext cx="368280" cy="492840"/>
              </p14:xfrm>
            </p:contentPart>
          </mc:Choice>
          <mc:Fallback xmlns="">
            <p:pic>
              <p:nvPicPr>
                <p:cNvPr id="29" name="Ink 28">
                  <a:extLst>
                    <a:ext uri="{FF2B5EF4-FFF2-40B4-BE49-F238E27FC236}">
                      <a16:creationId xmlns:a16="http://schemas.microsoft.com/office/drawing/2014/main" id="{814DEE13-2B83-0225-056D-F79E6C43B2B1}"/>
                    </a:ext>
                  </a:extLst>
                </p:cNvPr>
                <p:cNvPicPr/>
                <p:nvPr/>
              </p:nvPicPr>
              <p:blipFill>
                <a:blip r:embed="rId13"/>
                <a:stretch>
                  <a:fillRect/>
                </a:stretch>
              </p:blipFill>
              <p:spPr>
                <a:xfrm>
                  <a:off x="5614358" y="1539837"/>
                  <a:ext cx="43992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46C1CDB5-182F-0631-1D48-E91F322AA3CF}"/>
                    </a:ext>
                  </a:extLst>
                </p14:cNvPr>
                <p14:cNvContentPartPr/>
                <p14:nvPr/>
              </p14:nvContentPartPr>
              <p14:xfrm>
                <a:off x="6158318" y="1417797"/>
                <a:ext cx="259560" cy="675000"/>
              </p14:xfrm>
            </p:contentPart>
          </mc:Choice>
          <mc:Fallback xmlns="">
            <p:pic>
              <p:nvPicPr>
                <p:cNvPr id="30" name="Ink 29">
                  <a:extLst>
                    <a:ext uri="{FF2B5EF4-FFF2-40B4-BE49-F238E27FC236}">
                      <a16:creationId xmlns:a16="http://schemas.microsoft.com/office/drawing/2014/main" id="{46C1CDB5-182F-0631-1D48-E91F322AA3CF}"/>
                    </a:ext>
                  </a:extLst>
                </p:cNvPr>
                <p:cNvPicPr/>
                <p:nvPr/>
              </p:nvPicPr>
              <p:blipFill>
                <a:blip r:embed="rId15"/>
                <a:stretch>
                  <a:fillRect/>
                </a:stretch>
              </p:blipFill>
              <p:spPr>
                <a:xfrm>
                  <a:off x="6122318" y="1381797"/>
                  <a:ext cx="33120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1F4B37AB-2E4F-06E9-5AC7-881CD42C6D90}"/>
                    </a:ext>
                  </a:extLst>
                </p14:cNvPr>
                <p14:cNvContentPartPr/>
                <p14:nvPr/>
              </p14:nvContentPartPr>
              <p14:xfrm>
                <a:off x="6002438" y="1668357"/>
                <a:ext cx="441360" cy="34200"/>
              </p14:xfrm>
            </p:contentPart>
          </mc:Choice>
          <mc:Fallback xmlns="">
            <p:pic>
              <p:nvPicPr>
                <p:cNvPr id="31" name="Ink 30">
                  <a:extLst>
                    <a:ext uri="{FF2B5EF4-FFF2-40B4-BE49-F238E27FC236}">
                      <a16:creationId xmlns:a16="http://schemas.microsoft.com/office/drawing/2014/main" id="{1F4B37AB-2E4F-06E9-5AC7-881CD42C6D90}"/>
                    </a:ext>
                  </a:extLst>
                </p:cNvPr>
                <p:cNvPicPr/>
                <p:nvPr/>
              </p:nvPicPr>
              <p:blipFill>
                <a:blip r:embed="rId17"/>
                <a:stretch>
                  <a:fillRect/>
                </a:stretch>
              </p:blipFill>
              <p:spPr>
                <a:xfrm>
                  <a:off x="5966438" y="1632717"/>
                  <a:ext cx="513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0C8821EF-6B74-A0BC-363F-B02F374F66DE}"/>
                    </a:ext>
                  </a:extLst>
                </p14:cNvPr>
                <p14:cNvContentPartPr/>
                <p14:nvPr/>
              </p14:nvContentPartPr>
              <p14:xfrm>
                <a:off x="7183598" y="1357317"/>
                <a:ext cx="56880" cy="754920"/>
              </p14:xfrm>
            </p:contentPart>
          </mc:Choice>
          <mc:Fallback xmlns="">
            <p:pic>
              <p:nvPicPr>
                <p:cNvPr id="32" name="Ink 31">
                  <a:extLst>
                    <a:ext uri="{FF2B5EF4-FFF2-40B4-BE49-F238E27FC236}">
                      <a16:creationId xmlns:a16="http://schemas.microsoft.com/office/drawing/2014/main" id="{0C8821EF-6B74-A0BC-363F-B02F374F66DE}"/>
                    </a:ext>
                  </a:extLst>
                </p:cNvPr>
                <p:cNvPicPr/>
                <p:nvPr/>
              </p:nvPicPr>
              <p:blipFill>
                <a:blip r:embed="rId19"/>
                <a:stretch>
                  <a:fillRect/>
                </a:stretch>
              </p:blipFill>
              <p:spPr>
                <a:xfrm>
                  <a:off x="7147598" y="1321677"/>
                  <a:ext cx="128520" cy="826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4D0AD7B1-5C0E-6E64-3B9B-2DE084E85077}"/>
                    </a:ext>
                  </a:extLst>
                </p14:cNvPr>
                <p14:cNvContentPartPr/>
                <p14:nvPr/>
              </p14:nvContentPartPr>
              <p14:xfrm>
                <a:off x="7215998" y="1652517"/>
                <a:ext cx="504720" cy="35280"/>
              </p14:xfrm>
            </p:contentPart>
          </mc:Choice>
          <mc:Fallback xmlns="">
            <p:pic>
              <p:nvPicPr>
                <p:cNvPr id="33" name="Ink 32">
                  <a:extLst>
                    <a:ext uri="{FF2B5EF4-FFF2-40B4-BE49-F238E27FC236}">
                      <a16:creationId xmlns:a16="http://schemas.microsoft.com/office/drawing/2014/main" id="{4D0AD7B1-5C0E-6E64-3B9B-2DE084E85077}"/>
                    </a:ext>
                  </a:extLst>
                </p:cNvPr>
                <p:cNvPicPr/>
                <p:nvPr/>
              </p:nvPicPr>
              <p:blipFill>
                <a:blip r:embed="rId21"/>
                <a:stretch>
                  <a:fillRect/>
                </a:stretch>
              </p:blipFill>
              <p:spPr>
                <a:xfrm>
                  <a:off x="7180358" y="1616877"/>
                  <a:ext cx="5763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ED9867CB-0400-9FB1-7A11-BC5727F142FD}"/>
                    </a:ext>
                  </a:extLst>
                </p14:cNvPr>
                <p14:cNvContentPartPr/>
                <p14:nvPr/>
              </p14:nvContentPartPr>
              <p14:xfrm>
                <a:off x="7719638" y="1271637"/>
                <a:ext cx="79920" cy="942120"/>
              </p14:xfrm>
            </p:contentPart>
          </mc:Choice>
          <mc:Fallback xmlns="">
            <p:pic>
              <p:nvPicPr>
                <p:cNvPr id="34" name="Ink 33">
                  <a:extLst>
                    <a:ext uri="{FF2B5EF4-FFF2-40B4-BE49-F238E27FC236}">
                      <a16:creationId xmlns:a16="http://schemas.microsoft.com/office/drawing/2014/main" id="{ED9867CB-0400-9FB1-7A11-BC5727F142FD}"/>
                    </a:ext>
                  </a:extLst>
                </p:cNvPr>
                <p:cNvPicPr/>
                <p:nvPr/>
              </p:nvPicPr>
              <p:blipFill>
                <a:blip r:embed="rId23"/>
                <a:stretch>
                  <a:fillRect/>
                </a:stretch>
              </p:blipFill>
              <p:spPr>
                <a:xfrm>
                  <a:off x="7683998" y="1235997"/>
                  <a:ext cx="151560" cy="1013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AD45F3AC-BCF2-CCCC-B2DB-2A57F58810D1}"/>
                    </a:ext>
                  </a:extLst>
                </p14:cNvPr>
                <p14:cNvContentPartPr/>
                <p14:nvPr/>
              </p14:nvContentPartPr>
              <p14:xfrm>
                <a:off x="8097998" y="1359837"/>
                <a:ext cx="60480" cy="758880"/>
              </p14:xfrm>
            </p:contentPart>
          </mc:Choice>
          <mc:Fallback xmlns="">
            <p:pic>
              <p:nvPicPr>
                <p:cNvPr id="35" name="Ink 34">
                  <a:extLst>
                    <a:ext uri="{FF2B5EF4-FFF2-40B4-BE49-F238E27FC236}">
                      <a16:creationId xmlns:a16="http://schemas.microsoft.com/office/drawing/2014/main" id="{AD45F3AC-BCF2-CCCC-B2DB-2A57F58810D1}"/>
                    </a:ext>
                  </a:extLst>
                </p:cNvPr>
                <p:cNvPicPr/>
                <p:nvPr/>
              </p:nvPicPr>
              <p:blipFill>
                <a:blip r:embed="rId25"/>
                <a:stretch>
                  <a:fillRect/>
                </a:stretch>
              </p:blipFill>
              <p:spPr>
                <a:xfrm>
                  <a:off x="8062358" y="1324197"/>
                  <a:ext cx="13212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F2F3BDE-7D07-3A76-E2F4-BAC186F90C22}"/>
                    </a:ext>
                  </a:extLst>
                </p14:cNvPr>
                <p14:cNvContentPartPr/>
                <p14:nvPr/>
              </p14:nvContentPartPr>
              <p14:xfrm>
                <a:off x="8375198" y="1456677"/>
                <a:ext cx="412920" cy="611640"/>
              </p14:xfrm>
            </p:contentPart>
          </mc:Choice>
          <mc:Fallback xmlns="">
            <p:pic>
              <p:nvPicPr>
                <p:cNvPr id="36" name="Ink 35">
                  <a:extLst>
                    <a:ext uri="{FF2B5EF4-FFF2-40B4-BE49-F238E27FC236}">
                      <a16:creationId xmlns:a16="http://schemas.microsoft.com/office/drawing/2014/main" id="{6F2F3BDE-7D07-3A76-E2F4-BAC186F90C22}"/>
                    </a:ext>
                  </a:extLst>
                </p:cNvPr>
                <p:cNvPicPr/>
                <p:nvPr/>
              </p:nvPicPr>
              <p:blipFill>
                <a:blip r:embed="rId27"/>
                <a:stretch>
                  <a:fillRect/>
                </a:stretch>
              </p:blipFill>
              <p:spPr>
                <a:xfrm>
                  <a:off x="8339558" y="1420677"/>
                  <a:ext cx="48456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9523F651-11E7-4512-5F7E-5D2799B925EA}"/>
                    </a:ext>
                  </a:extLst>
                </p14:cNvPr>
                <p14:cNvContentPartPr/>
                <p14:nvPr/>
              </p14:nvContentPartPr>
              <p14:xfrm>
                <a:off x="9123638" y="1366317"/>
                <a:ext cx="32040" cy="728280"/>
              </p14:xfrm>
            </p:contentPart>
          </mc:Choice>
          <mc:Fallback xmlns="">
            <p:pic>
              <p:nvPicPr>
                <p:cNvPr id="37" name="Ink 36">
                  <a:extLst>
                    <a:ext uri="{FF2B5EF4-FFF2-40B4-BE49-F238E27FC236}">
                      <a16:creationId xmlns:a16="http://schemas.microsoft.com/office/drawing/2014/main" id="{9523F651-11E7-4512-5F7E-5D2799B925EA}"/>
                    </a:ext>
                  </a:extLst>
                </p:cNvPr>
                <p:cNvPicPr/>
                <p:nvPr/>
              </p:nvPicPr>
              <p:blipFill>
                <a:blip r:embed="rId29"/>
                <a:stretch>
                  <a:fillRect/>
                </a:stretch>
              </p:blipFill>
              <p:spPr>
                <a:xfrm>
                  <a:off x="9087998" y="1330317"/>
                  <a:ext cx="10368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195A1FB8-9FA9-E346-AC70-8DFFDF539D56}"/>
                    </a:ext>
                  </a:extLst>
                </p14:cNvPr>
                <p14:cNvContentPartPr/>
                <p14:nvPr/>
              </p14:nvContentPartPr>
              <p14:xfrm>
                <a:off x="8956958" y="1545957"/>
                <a:ext cx="794520" cy="518400"/>
              </p14:xfrm>
            </p:contentPart>
          </mc:Choice>
          <mc:Fallback xmlns="">
            <p:pic>
              <p:nvPicPr>
                <p:cNvPr id="38" name="Ink 37">
                  <a:extLst>
                    <a:ext uri="{FF2B5EF4-FFF2-40B4-BE49-F238E27FC236}">
                      <a16:creationId xmlns:a16="http://schemas.microsoft.com/office/drawing/2014/main" id="{195A1FB8-9FA9-E346-AC70-8DFFDF539D56}"/>
                    </a:ext>
                  </a:extLst>
                </p:cNvPr>
                <p:cNvPicPr/>
                <p:nvPr/>
              </p:nvPicPr>
              <p:blipFill>
                <a:blip r:embed="rId31"/>
                <a:stretch>
                  <a:fillRect/>
                </a:stretch>
              </p:blipFill>
              <p:spPr>
                <a:xfrm>
                  <a:off x="8920958" y="1510317"/>
                  <a:ext cx="86616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9DDF3BD7-CD02-F45A-58FE-6519335018C8}"/>
                    </a:ext>
                  </a:extLst>
                </p14:cNvPr>
                <p14:cNvContentPartPr/>
                <p14:nvPr/>
              </p14:nvContentPartPr>
              <p14:xfrm>
                <a:off x="10001678" y="1539117"/>
                <a:ext cx="242640" cy="538200"/>
              </p14:xfrm>
            </p:contentPart>
          </mc:Choice>
          <mc:Fallback xmlns="">
            <p:pic>
              <p:nvPicPr>
                <p:cNvPr id="39" name="Ink 38">
                  <a:extLst>
                    <a:ext uri="{FF2B5EF4-FFF2-40B4-BE49-F238E27FC236}">
                      <a16:creationId xmlns:a16="http://schemas.microsoft.com/office/drawing/2014/main" id="{9DDF3BD7-CD02-F45A-58FE-6519335018C8}"/>
                    </a:ext>
                  </a:extLst>
                </p:cNvPr>
                <p:cNvPicPr/>
                <p:nvPr/>
              </p:nvPicPr>
              <p:blipFill>
                <a:blip r:embed="rId33"/>
                <a:stretch>
                  <a:fillRect/>
                </a:stretch>
              </p:blipFill>
              <p:spPr>
                <a:xfrm>
                  <a:off x="9965678" y="1503117"/>
                  <a:ext cx="3142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37C133E9-65AB-7027-11F6-9465262CD223}"/>
                    </a:ext>
                  </a:extLst>
                </p14:cNvPr>
                <p14:cNvContentPartPr/>
                <p14:nvPr/>
              </p14:nvContentPartPr>
              <p14:xfrm>
                <a:off x="10236398" y="1485837"/>
                <a:ext cx="438120" cy="1103400"/>
              </p14:xfrm>
            </p:contentPart>
          </mc:Choice>
          <mc:Fallback xmlns="">
            <p:pic>
              <p:nvPicPr>
                <p:cNvPr id="40" name="Ink 39">
                  <a:extLst>
                    <a:ext uri="{FF2B5EF4-FFF2-40B4-BE49-F238E27FC236}">
                      <a16:creationId xmlns:a16="http://schemas.microsoft.com/office/drawing/2014/main" id="{37C133E9-65AB-7027-11F6-9465262CD223}"/>
                    </a:ext>
                  </a:extLst>
                </p:cNvPr>
                <p:cNvPicPr/>
                <p:nvPr/>
              </p:nvPicPr>
              <p:blipFill>
                <a:blip r:embed="rId35"/>
                <a:stretch>
                  <a:fillRect/>
                </a:stretch>
              </p:blipFill>
              <p:spPr>
                <a:xfrm>
                  <a:off x="10200758" y="1449837"/>
                  <a:ext cx="509760" cy="11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0B386FA5-776A-7067-42F2-2F8721DA3A51}"/>
                    </a:ext>
                  </a:extLst>
                </p14:cNvPr>
                <p14:cNvContentPartPr/>
                <p14:nvPr/>
              </p14:nvContentPartPr>
              <p14:xfrm>
                <a:off x="1707998" y="2787041"/>
                <a:ext cx="488880" cy="657360"/>
              </p14:xfrm>
            </p:contentPart>
          </mc:Choice>
          <mc:Fallback xmlns="">
            <p:pic>
              <p:nvPicPr>
                <p:cNvPr id="44" name="Ink 43">
                  <a:extLst>
                    <a:ext uri="{FF2B5EF4-FFF2-40B4-BE49-F238E27FC236}">
                      <a16:creationId xmlns:a16="http://schemas.microsoft.com/office/drawing/2014/main" id="{0B386FA5-776A-7067-42F2-2F8721DA3A51}"/>
                    </a:ext>
                  </a:extLst>
                </p:cNvPr>
                <p:cNvPicPr/>
                <p:nvPr/>
              </p:nvPicPr>
              <p:blipFill>
                <a:blip r:embed="rId37"/>
                <a:stretch>
                  <a:fillRect/>
                </a:stretch>
              </p:blipFill>
              <p:spPr>
                <a:xfrm>
                  <a:off x="1671998" y="2751401"/>
                  <a:ext cx="560520" cy="72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5" name="Ink 44">
                  <a:extLst>
                    <a:ext uri="{FF2B5EF4-FFF2-40B4-BE49-F238E27FC236}">
                      <a16:creationId xmlns:a16="http://schemas.microsoft.com/office/drawing/2014/main" id="{7D3BCB59-DD2F-D0A2-0F31-411705E0FF94}"/>
                    </a:ext>
                  </a:extLst>
                </p14:cNvPr>
                <p14:cNvContentPartPr/>
                <p14:nvPr/>
              </p14:nvContentPartPr>
              <p14:xfrm>
                <a:off x="2406758" y="2649881"/>
                <a:ext cx="319320" cy="856440"/>
              </p14:xfrm>
            </p:contentPart>
          </mc:Choice>
          <mc:Fallback xmlns="">
            <p:pic>
              <p:nvPicPr>
                <p:cNvPr id="45" name="Ink 44">
                  <a:extLst>
                    <a:ext uri="{FF2B5EF4-FFF2-40B4-BE49-F238E27FC236}">
                      <a16:creationId xmlns:a16="http://schemas.microsoft.com/office/drawing/2014/main" id="{7D3BCB59-DD2F-D0A2-0F31-411705E0FF94}"/>
                    </a:ext>
                  </a:extLst>
                </p:cNvPr>
                <p:cNvPicPr/>
                <p:nvPr/>
              </p:nvPicPr>
              <p:blipFill>
                <a:blip r:embed="rId39"/>
                <a:stretch>
                  <a:fillRect/>
                </a:stretch>
              </p:blipFill>
              <p:spPr>
                <a:xfrm>
                  <a:off x="2371118" y="2614241"/>
                  <a:ext cx="390960" cy="928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43D82471-DB35-370A-7991-CA58EA927E69}"/>
                    </a:ext>
                  </a:extLst>
                </p14:cNvPr>
                <p14:cNvContentPartPr/>
                <p14:nvPr/>
              </p14:nvContentPartPr>
              <p14:xfrm>
                <a:off x="2225678" y="3049121"/>
                <a:ext cx="519840" cy="23400"/>
              </p14:xfrm>
            </p:contentPart>
          </mc:Choice>
          <mc:Fallback xmlns="">
            <p:pic>
              <p:nvPicPr>
                <p:cNvPr id="46" name="Ink 45">
                  <a:extLst>
                    <a:ext uri="{FF2B5EF4-FFF2-40B4-BE49-F238E27FC236}">
                      <a16:creationId xmlns:a16="http://schemas.microsoft.com/office/drawing/2014/main" id="{43D82471-DB35-370A-7991-CA58EA927E69}"/>
                    </a:ext>
                  </a:extLst>
                </p:cNvPr>
                <p:cNvPicPr/>
                <p:nvPr/>
              </p:nvPicPr>
              <p:blipFill>
                <a:blip r:embed="rId41"/>
                <a:stretch>
                  <a:fillRect/>
                </a:stretch>
              </p:blipFill>
              <p:spPr>
                <a:xfrm>
                  <a:off x="2190038" y="3013121"/>
                  <a:ext cx="591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15D15B8F-5C25-E3B5-6125-0FE3C53D53A3}"/>
                    </a:ext>
                  </a:extLst>
                </p14:cNvPr>
                <p14:cNvContentPartPr/>
                <p14:nvPr/>
              </p14:nvContentPartPr>
              <p14:xfrm>
                <a:off x="3412598" y="2580761"/>
                <a:ext cx="640800" cy="760320"/>
              </p14:xfrm>
            </p:contentPart>
          </mc:Choice>
          <mc:Fallback xmlns="">
            <p:pic>
              <p:nvPicPr>
                <p:cNvPr id="47" name="Ink 46">
                  <a:extLst>
                    <a:ext uri="{FF2B5EF4-FFF2-40B4-BE49-F238E27FC236}">
                      <a16:creationId xmlns:a16="http://schemas.microsoft.com/office/drawing/2014/main" id="{15D15B8F-5C25-E3B5-6125-0FE3C53D53A3}"/>
                    </a:ext>
                  </a:extLst>
                </p:cNvPr>
                <p:cNvPicPr/>
                <p:nvPr/>
              </p:nvPicPr>
              <p:blipFill>
                <a:blip r:embed="rId43"/>
                <a:stretch>
                  <a:fillRect/>
                </a:stretch>
              </p:blipFill>
              <p:spPr>
                <a:xfrm>
                  <a:off x="3376598" y="2545121"/>
                  <a:ext cx="712440" cy="83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B4BECAD2-A4E0-976B-0E39-84ECE0675D85}"/>
                    </a:ext>
                  </a:extLst>
                </p14:cNvPr>
                <p14:cNvContentPartPr/>
                <p14:nvPr/>
              </p14:nvContentPartPr>
              <p14:xfrm>
                <a:off x="4303958" y="2747081"/>
                <a:ext cx="408600" cy="515160"/>
              </p14:xfrm>
            </p:contentPart>
          </mc:Choice>
          <mc:Fallback xmlns="">
            <p:pic>
              <p:nvPicPr>
                <p:cNvPr id="48" name="Ink 47">
                  <a:extLst>
                    <a:ext uri="{FF2B5EF4-FFF2-40B4-BE49-F238E27FC236}">
                      <a16:creationId xmlns:a16="http://schemas.microsoft.com/office/drawing/2014/main" id="{B4BECAD2-A4E0-976B-0E39-84ECE0675D85}"/>
                    </a:ext>
                  </a:extLst>
                </p:cNvPr>
                <p:cNvPicPr/>
                <p:nvPr/>
              </p:nvPicPr>
              <p:blipFill>
                <a:blip r:embed="rId45"/>
                <a:stretch>
                  <a:fillRect/>
                </a:stretch>
              </p:blipFill>
              <p:spPr>
                <a:xfrm>
                  <a:off x="4267958" y="2711081"/>
                  <a:ext cx="48024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AC698348-9991-2C77-9129-5757F7892F8A}"/>
                    </a:ext>
                  </a:extLst>
                </p14:cNvPr>
                <p14:cNvContentPartPr/>
                <p14:nvPr/>
              </p14:nvContentPartPr>
              <p14:xfrm>
                <a:off x="4874198" y="2566361"/>
                <a:ext cx="446760" cy="690120"/>
              </p14:xfrm>
            </p:contentPart>
          </mc:Choice>
          <mc:Fallback xmlns="">
            <p:pic>
              <p:nvPicPr>
                <p:cNvPr id="49" name="Ink 48">
                  <a:extLst>
                    <a:ext uri="{FF2B5EF4-FFF2-40B4-BE49-F238E27FC236}">
                      <a16:creationId xmlns:a16="http://schemas.microsoft.com/office/drawing/2014/main" id="{AC698348-9991-2C77-9129-5757F7892F8A}"/>
                    </a:ext>
                  </a:extLst>
                </p:cNvPr>
                <p:cNvPicPr/>
                <p:nvPr/>
              </p:nvPicPr>
              <p:blipFill>
                <a:blip r:embed="rId47"/>
                <a:stretch>
                  <a:fillRect/>
                </a:stretch>
              </p:blipFill>
              <p:spPr>
                <a:xfrm>
                  <a:off x="4838198" y="2530721"/>
                  <a:ext cx="51840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Ink 49">
                  <a:extLst>
                    <a:ext uri="{FF2B5EF4-FFF2-40B4-BE49-F238E27FC236}">
                      <a16:creationId xmlns:a16="http://schemas.microsoft.com/office/drawing/2014/main" id="{C3EB2B48-365B-AFF6-A2B7-3F64B7624D20}"/>
                    </a:ext>
                  </a:extLst>
                </p14:cNvPr>
                <p14:cNvContentPartPr/>
                <p14:nvPr/>
              </p14:nvContentPartPr>
              <p14:xfrm>
                <a:off x="5253278" y="2529281"/>
                <a:ext cx="48960" cy="19440"/>
              </p14:xfrm>
            </p:contentPart>
          </mc:Choice>
          <mc:Fallback xmlns="">
            <p:pic>
              <p:nvPicPr>
                <p:cNvPr id="50" name="Ink 49">
                  <a:extLst>
                    <a:ext uri="{FF2B5EF4-FFF2-40B4-BE49-F238E27FC236}">
                      <a16:creationId xmlns:a16="http://schemas.microsoft.com/office/drawing/2014/main" id="{C3EB2B48-365B-AFF6-A2B7-3F64B7624D20}"/>
                    </a:ext>
                  </a:extLst>
                </p:cNvPr>
                <p:cNvPicPr/>
                <p:nvPr/>
              </p:nvPicPr>
              <p:blipFill>
                <a:blip r:embed="rId49"/>
                <a:stretch>
                  <a:fillRect/>
                </a:stretch>
              </p:blipFill>
              <p:spPr>
                <a:xfrm>
                  <a:off x="5217278" y="2493281"/>
                  <a:ext cx="120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AEF75790-3F0F-5315-3233-31CA8948C1E4}"/>
                    </a:ext>
                  </a:extLst>
                </p14:cNvPr>
                <p14:cNvContentPartPr/>
                <p14:nvPr/>
              </p14:nvContentPartPr>
              <p14:xfrm>
                <a:off x="5513918" y="2695961"/>
                <a:ext cx="437760" cy="553680"/>
              </p14:xfrm>
            </p:contentPart>
          </mc:Choice>
          <mc:Fallback xmlns="">
            <p:pic>
              <p:nvPicPr>
                <p:cNvPr id="51" name="Ink 50">
                  <a:extLst>
                    <a:ext uri="{FF2B5EF4-FFF2-40B4-BE49-F238E27FC236}">
                      <a16:creationId xmlns:a16="http://schemas.microsoft.com/office/drawing/2014/main" id="{AEF75790-3F0F-5315-3233-31CA8948C1E4}"/>
                    </a:ext>
                  </a:extLst>
                </p:cNvPr>
                <p:cNvPicPr/>
                <p:nvPr/>
              </p:nvPicPr>
              <p:blipFill>
                <a:blip r:embed="rId51"/>
                <a:stretch>
                  <a:fillRect/>
                </a:stretch>
              </p:blipFill>
              <p:spPr>
                <a:xfrm>
                  <a:off x="5477918" y="2660321"/>
                  <a:ext cx="50940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6303B41B-7DEF-4A36-0027-A6B4F5FDD9E5}"/>
                    </a:ext>
                  </a:extLst>
                </p14:cNvPr>
                <p14:cNvContentPartPr/>
                <p14:nvPr/>
              </p14:nvContentPartPr>
              <p14:xfrm>
                <a:off x="6009998" y="2719001"/>
                <a:ext cx="498240" cy="530280"/>
              </p14:xfrm>
            </p:contentPart>
          </mc:Choice>
          <mc:Fallback xmlns="">
            <p:pic>
              <p:nvPicPr>
                <p:cNvPr id="52" name="Ink 51">
                  <a:extLst>
                    <a:ext uri="{FF2B5EF4-FFF2-40B4-BE49-F238E27FC236}">
                      <a16:creationId xmlns:a16="http://schemas.microsoft.com/office/drawing/2014/main" id="{6303B41B-7DEF-4A36-0027-A6B4F5FDD9E5}"/>
                    </a:ext>
                  </a:extLst>
                </p:cNvPr>
                <p:cNvPicPr/>
                <p:nvPr/>
              </p:nvPicPr>
              <p:blipFill>
                <a:blip r:embed="rId53"/>
                <a:stretch>
                  <a:fillRect/>
                </a:stretch>
              </p:blipFill>
              <p:spPr>
                <a:xfrm>
                  <a:off x="5974358" y="2683361"/>
                  <a:ext cx="56988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E756215F-AC60-F450-80FB-62DD9B369416}"/>
                    </a:ext>
                  </a:extLst>
                </p14:cNvPr>
                <p14:cNvContentPartPr/>
                <p14:nvPr/>
              </p14:nvContentPartPr>
              <p14:xfrm>
                <a:off x="6940238" y="2471681"/>
                <a:ext cx="600480" cy="709920"/>
              </p14:xfrm>
            </p:contentPart>
          </mc:Choice>
          <mc:Fallback xmlns="">
            <p:pic>
              <p:nvPicPr>
                <p:cNvPr id="53" name="Ink 52">
                  <a:extLst>
                    <a:ext uri="{FF2B5EF4-FFF2-40B4-BE49-F238E27FC236}">
                      <a16:creationId xmlns:a16="http://schemas.microsoft.com/office/drawing/2014/main" id="{E756215F-AC60-F450-80FB-62DD9B369416}"/>
                    </a:ext>
                  </a:extLst>
                </p:cNvPr>
                <p:cNvPicPr/>
                <p:nvPr/>
              </p:nvPicPr>
              <p:blipFill>
                <a:blip r:embed="rId55"/>
                <a:stretch>
                  <a:fillRect/>
                </a:stretch>
              </p:blipFill>
              <p:spPr>
                <a:xfrm>
                  <a:off x="6904238" y="2436041"/>
                  <a:ext cx="672120" cy="781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55">
                  <a:extLst>
                    <a:ext uri="{FF2B5EF4-FFF2-40B4-BE49-F238E27FC236}">
                      <a16:creationId xmlns:a16="http://schemas.microsoft.com/office/drawing/2014/main" id="{B45050C6-1729-9FDA-9611-5A39FD7D2E27}"/>
                    </a:ext>
                  </a:extLst>
                </p14:cNvPr>
                <p14:cNvContentPartPr/>
                <p14:nvPr/>
              </p14:nvContentPartPr>
              <p14:xfrm>
                <a:off x="7626398" y="2540801"/>
                <a:ext cx="478080" cy="668520"/>
              </p14:xfrm>
            </p:contentPart>
          </mc:Choice>
          <mc:Fallback xmlns="">
            <p:pic>
              <p:nvPicPr>
                <p:cNvPr id="56" name="Ink 55">
                  <a:extLst>
                    <a:ext uri="{FF2B5EF4-FFF2-40B4-BE49-F238E27FC236}">
                      <a16:creationId xmlns:a16="http://schemas.microsoft.com/office/drawing/2014/main" id="{B45050C6-1729-9FDA-9611-5A39FD7D2E27}"/>
                    </a:ext>
                  </a:extLst>
                </p:cNvPr>
                <p:cNvPicPr/>
                <p:nvPr/>
              </p:nvPicPr>
              <p:blipFill>
                <a:blip r:embed="rId57"/>
                <a:stretch>
                  <a:fillRect/>
                </a:stretch>
              </p:blipFill>
              <p:spPr>
                <a:xfrm>
                  <a:off x="7590758" y="2504801"/>
                  <a:ext cx="549720" cy="740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id="{DF7BC7B8-573A-8733-4A76-ADA795C366B2}"/>
                    </a:ext>
                  </a:extLst>
                </p14:cNvPr>
                <p14:cNvContentPartPr/>
                <p14:nvPr/>
              </p14:nvContentPartPr>
              <p14:xfrm>
                <a:off x="8228678" y="2764001"/>
                <a:ext cx="383040" cy="425160"/>
              </p14:xfrm>
            </p:contentPart>
          </mc:Choice>
          <mc:Fallback xmlns="">
            <p:pic>
              <p:nvPicPr>
                <p:cNvPr id="57" name="Ink 56">
                  <a:extLst>
                    <a:ext uri="{FF2B5EF4-FFF2-40B4-BE49-F238E27FC236}">
                      <a16:creationId xmlns:a16="http://schemas.microsoft.com/office/drawing/2014/main" id="{DF7BC7B8-573A-8733-4A76-ADA795C366B2}"/>
                    </a:ext>
                  </a:extLst>
                </p:cNvPr>
                <p:cNvPicPr/>
                <p:nvPr/>
              </p:nvPicPr>
              <p:blipFill>
                <a:blip r:embed="rId59"/>
                <a:stretch>
                  <a:fillRect/>
                </a:stretch>
              </p:blipFill>
              <p:spPr>
                <a:xfrm>
                  <a:off x="8192678" y="2728361"/>
                  <a:ext cx="45468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8E4805D6-6E15-E0CC-C450-105B8DF0C4E6}"/>
                    </a:ext>
                  </a:extLst>
                </p14:cNvPr>
                <p14:cNvContentPartPr/>
                <p14:nvPr/>
              </p14:nvContentPartPr>
              <p14:xfrm>
                <a:off x="8772278" y="2762201"/>
                <a:ext cx="36720" cy="821160"/>
              </p14:xfrm>
            </p:contentPart>
          </mc:Choice>
          <mc:Fallback xmlns="">
            <p:pic>
              <p:nvPicPr>
                <p:cNvPr id="58" name="Ink 57">
                  <a:extLst>
                    <a:ext uri="{FF2B5EF4-FFF2-40B4-BE49-F238E27FC236}">
                      <a16:creationId xmlns:a16="http://schemas.microsoft.com/office/drawing/2014/main" id="{8E4805D6-6E15-E0CC-C450-105B8DF0C4E6}"/>
                    </a:ext>
                  </a:extLst>
                </p:cNvPr>
                <p:cNvPicPr/>
                <p:nvPr/>
              </p:nvPicPr>
              <p:blipFill>
                <a:blip r:embed="rId61"/>
                <a:stretch>
                  <a:fillRect/>
                </a:stretch>
              </p:blipFill>
              <p:spPr>
                <a:xfrm>
                  <a:off x="8736638" y="2726561"/>
                  <a:ext cx="108360" cy="892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2BFF13CA-1D46-571E-B3E4-B7E99030800C}"/>
                    </a:ext>
                  </a:extLst>
                </p14:cNvPr>
                <p14:cNvContentPartPr/>
                <p14:nvPr/>
              </p14:nvContentPartPr>
              <p14:xfrm>
                <a:off x="8679758" y="2753201"/>
                <a:ext cx="411120" cy="378720"/>
              </p14:xfrm>
            </p:contentPart>
          </mc:Choice>
          <mc:Fallback xmlns="">
            <p:pic>
              <p:nvPicPr>
                <p:cNvPr id="59" name="Ink 58">
                  <a:extLst>
                    <a:ext uri="{FF2B5EF4-FFF2-40B4-BE49-F238E27FC236}">
                      <a16:creationId xmlns:a16="http://schemas.microsoft.com/office/drawing/2014/main" id="{2BFF13CA-1D46-571E-B3E4-B7E99030800C}"/>
                    </a:ext>
                  </a:extLst>
                </p:cNvPr>
                <p:cNvPicPr/>
                <p:nvPr/>
              </p:nvPicPr>
              <p:blipFill>
                <a:blip r:embed="rId63"/>
                <a:stretch>
                  <a:fillRect/>
                </a:stretch>
              </p:blipFill>
              <p:spPr>
                <a:xfrm>
                  <a:off x="8643758" y="2717561"/>
                  <a:ext cx="4827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Ink 59">
                  <a:extLst>
                    <a:ext uri="{FF2B5EF4-FFF2-40B4-BE49-F238E27FC236}">
                      <a16:creationId xmlns:a16="http://schemas.microsoft.com/office/drawing/2014/main" id="{C12B1839-1DF1-A87F-5897-95C1992CC2E4}"/>
                    </a:ext>
                  </a:extLst>
                </p14:cNvPr>
                <p14:cNvContentPartPr/>
                <p14:nvPr/>
              </p14:nvContentPartPr>
              <p14:xfrm>
                <a:off x="9324518" y="2776961"/>
                <a:ext cx="68760" cy="752040"/>
              </p14:xfrm>
            </p:contentPart>
          </mc:Choice>
          <mc:Fallback xmlns="">
            <p:pic>
              <p:nvPicPr>
                <p:cNvPr id="60" name="Ink 59">
                  <a:extLst>
                    <a:ext uri="{FF2B5EF4-FFF2-40B4-BE49-F238E27FC236}">
                      <a16:creationId xmlns:a16="http://schemas.microsoft.com/office/drawing/2014/main" id="{C12B1839-1DF1-A87F-5897-95C1992CC2E4}"/>
                    </a:ext>
                  </a:extLst>
                </p:cNvPr>
                <p:cNvPicPr/>
                <p:nvPr/>
              </p:nvPicPr>
              <p:blipFill>
                <a:blip r:embed="rId65"/>
                <a:stretch>
                  <a:fillRect/>
                </a:stretch>
              </p:blipFill>
              <p:spPr>
                <a:xfrm>
                  <a:off x="9288518" y="2740961"/>
                  <a:ext cx="14040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Ink 60">
                  <a:extLst>
                    <a:ext uri="{FF2B5EF4-FFF2-40B4-BE49-F238E27FC236}">
                      <a16:creationId xmlns:a16="http://schemas.microsoft.com/office/drawing/2014/main" id="{20151C12-6E01-A59E-ACA6-45E23B8691D6}"/>
                    </a:ext>
                  </a:extLst>
                </p14:cNvPr>
                <p14:cNvContentPartPr/>
                <p14:nvPr/>
              </p14:nvContentPartPr>
              <p14:xfrm>
                <a:off x="9354758" y="2741681"/>
                <a:ext cx="414360" cy="352440"/>
              </p14:xfrm>
            </p:contentPart>
          </mc:Choice>
          <mc:Fallback xmlns="">
            <p:pic>
              <p:nvPicPr>
                <p:cNvPr id="61" name="Ink 60">
                  <a:extLst>
                    <a:ext uri="{FF2B5EF4-FFF2-40B4-BE49-F238E27FC236}">
                      <a16:creationId xmlns:a16="http://schemas.microsoft.com/office/drawing/2014/main" id="{20151C12-6E01-A59E-ACA6-45E23B8691D6}"/>
                    </a:ext>
                  </a:extLst>
                </p:cNvPr>
                <p:cNvPicPr/>
                <p:nvPr/>
              </p:nvPicPr>
              <p:blipFill>
                <a:blip r:embed="rId67"/>
                <a:stretch>
                  <a:fillRect/>
                </a:stretch>
              </p:blipFill>
              <p:spPr>
                <a:xfrm>
                  <a:off x="9318758" y="2706041"/>
                  <a:ext cx="48600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Ink 61">
                  <a:extLst>
                    <a:ext uri="{FF2B5EF4-FFF2-40B4-BE49-F238E27FC236}">
                      <a16:creationId xmlns:a16="http://schemas.microsoft.com/office/drawing/2014/main" id="{DD6D0254-8EF0-0DC0-30A7-DE0562A54508}"/>
                    </a:ext>
                  </a:extLst>
                </p14:cNvPr>
                <p14:cNvContentPartPr/>
                <p14:nvPr/>
              </p14:nvContentPartPr>
              <p14:xfrm>
                <a:off x="9883958" y="2772641"/>
                <a:ext cx="11880" cy="432360"/>
              </p14:xfrm>
            </p:contentPart>
          </mc:Choice>
          <mc:Fallback xmlns="">
            <p:pic>
              <p:nvPicPr>
                <p:cNvPr id="62" name="Ink 61">
                  <a:extLst>
                    <a:ext uri="{FF2B5EF4-FFF2-40B4-BE49-F238E27FC236}">
                      <a16:creationId xmlns:a16="http://schemas.microsoft.com/office/drawing/2014/main" id="{DD6D0254-8EF0-0DC0-30A7-DE0562A54508}"/>
                    </a:ext>
                  </a:extLst>
                </p:cNvPr>
                <p:cNvPicPr/>
                <p:nvPr/>
              </p:nvPicPr>
              <p:blipFill>
                <a:blip r:embed="rId69"/>
                <a:stretch>
                  <a:fillRect/>
                </a:stretch>
              </p:blipFill>
              <p:spPr>
                <a:xfrm>
                  <a:off x="9847958" y="2736641"/>
                  <a:ext cx="8352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E4659024-F4EE-8BEC-64BE-B2E4526F3C6E}"/>
                    </a:ext>
                  </a:extLst>
                </p14:cNvPr>
                <p14:cNvContentPartPr/>
                <p14:nvPr/>
              </p14:nvContentPartPr>
              <p14:xfrm>
                <a:off x="9874238" y="2573201"/>
                <a:ext cx="21960" cy="43200"/>
              </p14:xfrm>
            </p:contentPart>
          </mc:Choice>
          <mc:Fallback xmlns="">
            <p:pic>
              <p:nvPicPr>
                <p:cNvPr id="63" name="Ink 62">
                  <a:extLst>
                    <a:ext uri="{FF2B5EF4-FFF2-40B4-BE49-F238E27FC236}">
                      <a16:creationId xmlns:a16="http://schemas.microsoft.com/office/drawing/2014/main" id="{E4659024-F4EE-8BEC-64BE-B2E4526F3C6E}"/>
                    </a:ext>
                  </a:extLst>
                </p:cNvPr>
                <p:cNvPicPr/>
                <p:nvPr/>
              </p:nvPicPr>
              <p:blipFill>
                <a:blip r:embed="rId71"/>
                <a:stretch>
                  <a:fillRect/>
                </a:stretch>
              </p:blipFill>
              <p:spPr>
                <a:xfrm>
                  <a:off x="9838238" y="2537561"/>
                  <a:ext cx="936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BCF03ECA-E673-8D20-1637-4A9091E8C91B}"/>
                    </a:ext>
                  </a:extLst>
                </p14:cNvPr>
                <p14:cNvContentPartPr/>
                <p14:nvPr/>
              </p14:nvContentPartPr>
              <p14:xfrm>
                <a:off x="10103198" y="2731961"/>
                <a:ext cx="321840" cy="402120"/>
              </p14:xfrm>
            </p:contentPart>
          </mc:Choice>
          <mc:Fallback xmlns="">
            <p:pic>
              <p:nvPicPr>
                <p:cNvPr id="64" name="Ink 63">
                  <a:extLst>
                    <a:ext uri="{FF2B5EF4-FFF2-40B4-BE49-F238E27FC236}">
                      <a16:creationId xmlns:a16="http://schemas.microsoft.com/office/drawing/2014/main" id="{BCF03ECA-E673-8D20-1637-4A9091E8C91B}"/>
                    </a:ext>
                  </a:extLst>
                </p:cNvPr>
                <p:cNvPicPr/>
                <p:nvPr/>
              </p:nvPicPr>
              <p:blipFill>
                <a:blip r:embed="rId73"/>
                <a:stretch>
                  <a:fillRect/>
                </a:stretch>
              </p:blipFill>
              <p:spPr>
                <a:xfrm>
                  <a:off x="10067558" y="2695961"/>
                  <a:ext cx="39348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1B271D95-5694-D73A-4E50-94AA313D3513}"/>
                    </a:ext>
                  </a:extLst>
                </p14:cNvPr>
                <p14:cNvContentPartPr/>
                <p14:nvPr/>
              </p14:nvContentPartPr>
              <p14:xfrm>
                <a:off x="10469678" y="2751041"/>
                <a:ext cx="678240" cy="1294200"/>
              </p14:xfrm>
            </p:contentPart>
          </mc:Choice>
          <mc:Fallback xmlns="">
            <p:pic>
              <p:nvPicPr>
                <p:cNvPr id="65" name="Ink 64">
                  <a:extLst>
                    <a:ext uri="{FF2B5EF4-FFF2-40B4-BE49-F238E27FC236}">
                      <a16:creationId xmlns:a16="http://schemas.microsoft.com/office/drawing/2014/main" id="{1B271D95-5694-D73A-4E50-94AA313D3513}"/>
                    </a:ext>
                  </a:extLst>
                </p:cNvPr>
                <p:cNvPicPr/>
                <p:nvPr/>
              </p:nvPicPr>
              <p:blipFill>
                <a:blip r:embed="rId75"/>
                <a:stretch>
                  <a:fillRect/>
                </a:stretch>
              </p:blipFill>
              <p:spPr>
                <a:xfrm>
                  <a:off x="10433678" y="2715401"/>
                  <a:ext cx="749880" cy="1365840"/>
                </a:xfrm>
                <a:prstGeom prst="rect">
                  <a:avLst/>
                </a:prstGeom>
              </p:spPr>
            </p:pic>
          </mc:Fallback>
        </mc:AlternateContent>
      </p:grpSp>
    </p:spTree>
    <p:extLst>
      <p:ext uri="{BB962C8B-B14F-4D97-AF65-F5344CB8AC3E}">
        <p14:creationId xmlns:p14="http://schemas.microsoft.com/office/powerpoint/2010/main" val="3901717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853DD-56F3-A734-F057-E9571A77F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7D802-8844-3B2F-F9A2-DA81CDDCB15A}"/>
              </a:ext>
            </a:extLst>
          </p:cNvPr>
          <p:cNvSpPr>
            <a:spLocks noGrp="1"/>
          </p:cNvSpPr>
          <p:nvPr>
            <p:ph type="title"/>
          </p:nvPr>
        </p:nvSpPr>
        <p:spPr/>
        <p:txBody>
          <a:bodyPr/>
          <a:lstStyle/>
          <a:p>
            <a:r>
              <a:rPr lang="en-US" dirty="0"/>
              <a:t>Online Shopping… Without getting online?</a:t>
            </a:r>
          </a:p>
        </p:txBody>
      </p:sp>
      <p:sp>
        <p:nvSpPr>
          <p:cNvPr id="3" name="Content Placeholder 2">
            <a:extLst>
              <a:ext uri="{FF2B5EF4-FFF2-40B4-BE49-F238E27FC236}">
                <a16:creationId xmlns:a16="http://schemas.microsoft.com/office/drawing/2014/main" id="{63AF38D1-ECA4-6D61-FDF7-0B38552095C1}"/>
              </a:ext>
            </a:extLst>
          </p:cNvPr>
          <p:cNvSpPr>
            <a:spLocks noGrp="1"/>
          </p:cNvSpPr>
          <p:nvPr>
            <p:ph idx="1"/>
          </p:nvPr>
        </p:nvSpPr>
        <p:spPr>
          <a:xfrm>
            <a:off x="838200" y="1609057"/>
            <a:ext cx="5662492" cy="4605368"/>
          </a:xfrm>
        </p:spPr>
        <p:txBody>
          <a:bodyPr>
            <a:normAutofit fontScale="85000" lnSpcReduction="20000"/>
          </a:bodyPr>
          <a:lstStyle/>
          <a:p>
            <a:pPr marL="0" indent="0">
              <a:lnSpc>
                <a:spcPct val="120000"/>
              </a:lnSpc>
              <a:buNone/>
            </a:pPr>
            <a:r>
              <a:rPr lang="en-US" dirty="0"/>
              <a:t>Online shopping started with the television in 1984. Videotex allowed people to order groceries from their televisions in the comfort of their homes. </a:t>
            </a:r>
          </a:p>
          <a:p>
            <a:pPr marL="0" indent="0">
              <a:lnSpc>
                <a:spcPct val="120000"/>
              </a:lnSpc>
              <a:buNone/>
            </a:pPr>
            <a:r>
              <a:rPr lang="en-US" dirty="0"/>
              <a:t>Michael Aldrich’s Videotex system took at-home TV and turned it into a computer terminal </a:t>
            </a:r>
            <a:r>
              <a:rPr lang="en-US" b="1" dirty="0"/>
              <a:t>years before the World Wide Web </a:t>
            </a:r>
            <a:r>
              <a:rPr lang="en-US" dirty="0"/>
              <a:t>was around. Orders entered by remote were sent down the phone line, then packed and delivered by the supermarket. </a:t>
            </a:r>
          </a:p>
          <a:p>
            <a:pPr marL="0" indent="0">
              <a:lnSpc>
                <a:spcPct val="120000"/>
              </a:lnSpc>
              <a:buNone/>
            </a:pPr>
            <a:endParaRPr lang="en-US" dirty="0"/>
          </a:p>
        </p:txBody>
      </p:sp>
      <p:pic>
        <p:nvPicPr>
          <p:cNvPr id="2050" name="Picture 2" descr="Michael Aldrich">
            <a:extLst>
              <a:ext uri="{FF2B5EF4-FFF2-40B4-BE49-F238E27FC236}">
                <a16:creationId xmlns:a16="http://schemas.microsoft.com/office/drawing/2014/main" id="{D0E42EBA-2C48-9960-D4ED-81E1665FE7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48" r="10581"/>
          <a:stretch/>
        </p:blipFill>
        <p:spPr bwMode="auto">
          <a:xfrm>
            <a:off x="6723530" y="1893367"/>
            <a:ext cx="4687260" cy="3686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382F82-3795-1243-5F3F-E30DE642B530}"/>
              </a:ext>
            </a:extLst>
          </p:cNvPr>
          <p:cNvSpPr txBox="1"/>
          <p:nvPr/>
        </p:nvSpPr>
        <p:spPr>
          <a:xfrm>
            <a:off x="6723530" y="5597555"/>
            <a:ext cx="1726755" cy="369332"/>
          </a:xfrm>
          <a:prstGeom prst="rect">
            <a:avLst/>
          </a:prstGeom>
          <a:noFill/>
        </p:spPr>
        <p:txBody>
          <a:bodyPr wrap="none" rtlCol="0">
            <a:spAutoFit/>
          </a:bodyPr>
          <a:lstStyle/>
          <a:p>
            <a:r>
              <a:rPr lang="en-US" dirty="0"/>
              <a:t>Michael Aldrich</a:t>
            </a:r>
          </a:p>
        </p:txBody>
      </p:sp>
    </p:spTree>
    <p:extLst>
      <p:ext uri="{BB962C8B-B14F-4D97-AF65-F5344CB8AC3E}">
        <p14:creationId xmlns:p14="http://schemas.microsoft.com/office/powerpoint/2010/main" val="325894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38F33-B3BF-1BBF-6507-B70122254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B2D65-93EC-4960-2947-74E629100B57}"/>
              </a:ext>
            </a:extLst>
          </p:cNvPr>
          <p:cNvSpPr>
            <a:spLocks noGrp="1"/>
          </p:cNvSpPr>
          <p:nvPr>
            <p:ph type="title"/>
          </p:nvPr>
        </p:nvSpPr>
        <p:spPr/>
        <p:txBody>
          <a:bodyPr/>
          <a:lstStyle/>
          <a:p>
            <a:r>
              <a:rPr lang="en-US" dirty="0"/>
              <a:t>The rise of e-commerce</a:t>
            </a:r>
          </a:p>
        </p:txBody>
      </p:sp>
      <p:sp>
        <p:nvSpPr>
          <p:cNvPr id="3" name="Content Placeholder 2">
            <a:extLst>
              <a:ext uri="{FF2B5EF4-FFF2-40B4-BE49-F238E27FC236}">
                <a16:creationId xmlns:a16="http://schemas.microsoft.com/office/drawing/2014/main" id="{B836FFA6-0469-BDAB-3380-3CE2EE5CD197}"/>
              </a:ext>
            </a:extLst>
          </p:cNvPr>
          <p:cNvSpPr>
            <a:spLocks noGrp="1"/>
          </p:cNvSpPr>
          <p:nvPr>
            <p:ph idx="1"/>
          </p:nvPr>
        </p:nvSpPr>
        <p:spPr>
          <a:xfrm>
            <a:off x="838200" y="1609057"/>
            <a:ext cx="10515600" cy="5513638"/>
          </a:xfrm>
        </p:spPr>
        <p:txBody>
          <a:bodyPr>
            <a:normAutofit/>
          </a:bodyPr>
          <a:lstStyle/>
          <a:p>
            <a:pPr marL="0" indent="0">
              <a:buNone/>
            </a:pPr>
            <a:r>
              <a:rPr lang="en-US" dirty="0"/>
              <a:t>By 1982, the world’s first e-commerce company launched. Still predating the Internet, the Boston Computer Exchange was an online, dial up bulletin board system marketplace for people to buy and sell used computers.</a:t>
            </a:r>
          </a:p>
          <a:p>
            <a:pPr marL="0" indent="0">
              <a:buNone/>
            </a:pPr>
            <a:r>
              <a:rPr lang="en-US" dirty="0"/>
              <a:t>In the mid-90’s, </a:t>
            </a:r>
            <a:r>
              <a:rPr lang="en-US" b="1" dirty="0"/>
              <a:t>the Internet was established</a:t>
            </a:r>
            <a:r>
              <a:rPr lang="en-US" dirty="0"/>
              <a:t>. Amazon was launched in 1995, and was followed by Confinity, known as </a:t>
            </a:r>
            <a:r>
              <a:rPr lang="en-US" dirty="0" err="1"/>
              <a:t>PyaPal</a:t>
            </a:r>
            <a:r>
              <a:rPr lang="en-US" dirty="0"/>
              <a:t> now, a couple years later. Amazon showed early signs of success, being able to ship internationally to 45 different countries within the first 30 days of launch.</a:t>
            </a:r>
          </a:p>
        </p:txBody>
      </p:sp>
    </p:spTree>
    <p:extLst>
      <p:ext uri="{BB962C8B-B14F-4D97-AF65-F5344CB8AC3E}">
        <p14:creationId xmlns:p14="http://schemas.microsoft.com/office/powerpoint/2010/main" val="3130823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1164C-EEA6-5622-3435-CA64DDDAE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671E2-4319-D509-B3E5-9A18454907C1}"/>
              </a:ext>
            </a:extLst>
          </p:cNvPr>
          <p:cNvSpPr>
            <a:spLocks noGrp="1"/>
          </p:cNvSpPr>
          <p:nvPr>
            <p:ph type="title"/>
          </p:nvPr>
        </p:nvSpPr>
        <p:spPr/>
        <p:txBody>
          <a:bodyPr/>
          <a:lstStyle/>
          <a:p>
            <a:r>
              <a:rPr lang="en-US" dirty="0"/>
              <a:t>E-commerce in the 21</a:t>
            </a:r>
            <a:r>
              <a:rPr lang="en-US" baseline="30000" dirty="0"/>
              <a:t>st</a:t>
            </a:r>
            <a:r>
              <a:rPr lang="en-US" dirty="0"/>
              <a:t> Century</a:t>
            </a:r>
          </a:p>
        </p:txBody>
      </p:sp>
      <p:sp>
        <p:nvSpPr>
          <p:cNvPr id="3" name="Content Placeholder 2">
            <a:extLst>
              <a:ext uri="{FF2B5EF4-FFF2-40B4-BE49-F238E27FC236}">
                <a16:creationId xmlns:a16="http://schemas.microsoft.com/office/drawing/2014/main" id="{CD726119-B2CE-623B-3B99-279CF3461A44}"/>
              </a:ext>
            </a:extLst>
          </p:cNvPr>
          <p:cNvSpPr>
            <a:spLocks noGrp="1"/>
          </p:cNvSpPr>
          <p:nvPr>
            <p:ph idx="1"/>
          </p:nvPr>
        </p:nvSpPr>
        <p:spPr/>
        <p:txBody>
          <a:bodyPr/>
          <a:lstStyle/>
          <a:p>
            <a:pPr marL="0" indent="0">
              <a:buNone/>
            </a:pPr>
            <a:r>
              <a:rPr lang="en-US" dirty="0"/>
              <a:t>In the 2000s, eCommerce continued to grow with the introduction of Google AdWords and Amazon Prime. By the 2010s, encouraged by the availability digital payment tools, Cyber Monday sales had surpassed $1 billion. </a:t>
            </a:r>
          </a:p>
          <a:p>
            <a:pPr marL="0" indent="0">
              <a:buNone/>
            </a:pPr>
            <a:r>
              <a:rPr lang="en-US" dirty="0"/>
              <a:t>During the 2019 global pandemic, businesses turned to online storefronts with lockdown restrictions driving traffic to the web.</a:t>
            </a:r>
          </a:p>
        </p:txBody>
      </p:sp>
    </p:spTree>
    <p:extLst>
      <p:ext uri="{BB962C8B-B14F-4D97-AF65-F5344CB8AC3E}">
        <p14:creationId xmlns:p14="http://schemas.microsoft.com/office/powerpoint/2010/main" val="1556572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5750</TotalTime>
  <Words>2552</Words>
  <Application>Microsoft Office PowerPoint</Application>
  <PresentationFormat>Widescreen</PresentationFormat>
  <Paragraphs>189</Paragraphs>
  <Slides>34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Aptos</vt:lpstr>
      <vt:lpstr>Aptos Display</vt:lpstr>
      <vt:lpstr>Arial</vt:lpstr>
      <vt:lpstr>Calibri</vt:lpstr>
      <vt:lpstr>Courier New</vt:lpstr>
      <vt:lpstr>Office Theme</vt:lpstr>
      <vt:lpstr>Rackoon: A Software Solution for Fast Fashion</vt:lpstr>
      <vt:lpstr>Act 1. </vt:lpstr>
      <vt:lpstr>Panning for gold</vt:lpstr>
      <vt:lpstr>What typically happens</vt:lpstr>
      <vt:lpstr>Introducing: Rackoon</vt:lpstr>
      <vt:lpstr>PowerPoint Presentation</vt:lpstr>
      <vt:lpstr>Online Shopping… Without getting online?</vt:lpstr>
      <vt:lpstr>The rise of e-commerce</vt:lpstr>
      <vt:lpstr>E-commerce in the 21st Century</vt:lpstr>
      <vt:lpstr>The numbers</vt:lpstr>
      <vt:lpstr>PowerPoint Presentation</vt:lpstr>
      <vt:lpstr>Keeping up with demanding consumer base</vt:lpstr>
      <vt:lpstr>The people behind the hanger</vt:lpstr>
      <vt:lpstr>PowerPoint Presentation</vt:lpstr>
      <vt:lpstr>Alternatives to buying</vt:lpstr>
      <vt:lpstr>If you buy less, companies produce less</vt:lpstr>
      <vt:lpstr>What happens when you need to buy new?</vt:lpstr>
      <vt:lpstr>Act 2. </vt:lpstr>
      <vt:lpstr>Real-World Applications I</vt:lpstr>
      <vt:lpstr>Real-World Applications II</vt:lpstr>
      <vt:lpstr>Simplifying things</vt:lpstr>
      <vt:lpstr>The design approach</vt:lpstr>
      <vt:lpstr>Act 3.</vt:lpstr>
      <vt:lpstr>1. Search for five different styles of white casual sneaker.</vt:lpstr>
      <vt:lpstr>2. Import the first three reviews from each.</vt:lpstr>
      <vt:lpstr>3. Create a Product class</vt:lpstr>
      <vt:lpstr>3. Create a counter function</vt:lpstr>
      <vt:lpstr>4. Scan the reviews for positive versus negative keywords (with keepScore function)</vt:lpstr>
      <vt:lpstr>5. Rank the styles (#1-3) based on the net score from the counter.</vt:lpstr>
      <vt:lpstr>6. Display the ranking in order. Display the name, score, and price of the item.</vt:lpstr>
      <vt:lpstr>User interface</vt:lpstr>
      <vt:lpstr>The vision:</vt:lpstr>
      <vt:lpstr>Unanswered Questions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Kaitlyn Chung</dc:creator>
  <cp:lastModifiedBy>Kaitlyn Chung</cp:lastModifiedBy>
  <cp:revision>14</cp:revision>
  <dcterms:created xsi:type="dcterms:W3CDTF">2024-12-13T03:00:57Z</dcterms:created>
  <dcterms:modified xsi:type="dcterms:W3CDTF">2024-12-17T03:00:58Z</dcterms:modified>
</cp:coreProperties>
</file>